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5" r:id="rId5"/>
    <p:sldId id="276" r:id="rId6"/>
    <p:sldId id="272" r:id="rId7"/>
    <p:sldId id="273" r:id="rId8"/>
    <p:sldId id="259" r:id="rId9"/>
    <p:sldId id="260" r:id="rId10"/>
    <p:sldId id="262" r:id="rId11"/>
    <p:sldId id="284" r:id="rId12"/>
    <p:sldId id="264" r:id="rId13"/>
    <p:sldId id="265" r:id="rId14"/>
    <p:sldId id="266" r:id="rId15"/>
    <p:sldId id="267" r:id="rId16"/>
    <p:sldId id="285" r:id="rId17"/>
    <p:sldId id="294" r:id="rId18"/>
    <p:sldId id="286" r:id="rId19"/>
    <p:sldId id="287" r:id="rId20"/>
    <p:sldId id="288" r:id="rId21"/>
    <p:sldId id="289" r:id="rId22"/>
    <p:sldId id="290" r:id="rId23"/>
    <p:sldId id="291" r:id="rId24"/>
    <p:sldId id="292" r:id="rId25"/>
    <p:sldId id="271" r:id="rId26"/>
    <p:sldId id="29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96"/>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72A77-38C7-45B5-B077-8F17DFEE660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D5162D-697C-4978-9779-227482465A5E}">
      <dgm:prSet/>
      <dgm:spPr/>
      <dgm:t>
        <a:bodyPr/>
        <a:lstStyle/>
        <a:p>
          <a:r>
            <a:rPr lang="en-US"/>
            <a:t>Introduction </a:t>
          </a:r>
        </a:p>
      </dgm:t>
    </dgm:pt>
    <dgm:pt modelId="{34134548-83AB-4B5E-9FD5-A2C2895A640C}" type="parTrans" cxnId="{487028C4-9580-4B8C-A7E2-97D6E84DE982}">
      <dgm:prSet/>
      <dgm:spPr/>
      <dgm:t>
        <a:bodyPr/>
        <a:lstStyle/>
        <a:p>
          <a:endParaRPr lang="en-US"/>
        </a:p>
      </dgm:t>
    </dgm:pt>
    <dgm:pt modelId="{8347C9A5-7D3C-4157-8BF7-15AA80F19EB6}" type="sibTrans" cxnId="{487028C4-9580-4B8C-A7E2-97D6E84DE982}">
      <dgm:prSet/>
      <dgm:spPr/>
      <dgm:t>
        <a:bodyPr/>
        <a:lstStyle/>
        <a:p>
          <a:endParaRPr lang="en-US"/>
        </a:p>
      </dgm:t>
    </dgm:pt>
    <dgm:pt modelId="{926FB81D-43CC-40EE-BB11-D715EA128F51}">
      <dgm:prSet/>
      <dgm:spPr/>
      <dgm:t>
        <a:bodyPr/>
        <a:lstStyle/>
        <a:p>
          <a:r>
            <a:rPr lang="en-US"/>
            <a:t>Security </a:t>
          </a:r>
        </a:p>
      </dgm:t>
    </dgm:pt>
    <dgm:pt modelId="{5F814780-403B-4A70-B25E-36A4EB9B07C0}" type="parTrans" cxnId="{96E0470C-46D8-4A15-9FB7-9674D16400AA}">
      <dgm:prSet/>
      <dgm:spPr/>
      <dgm:t>
        <a:bodyPr/>
        <a:lstStyle/>
        <a:p>
          <a:endParaRPr lang="en-US"/>
        </a:p>
      </dgm:t>
    </dgm:pt>
    <dgm:pt modelId="{D15CC00A-98CA-414A-879B-E40081316D9E}" type="sibTrans" cxnId="{96E0470C-46D8-4A15-9FB7-9674D16400AA}">
      <dgm:prSet/>
      <dgm:spPr/>
      <dgm:t>
        <a:bodyPr/>
        <a:lstStyle/>
        <a:p>
          <a:endParaRPr lang="en-US"/>
        </a:p>
      </dgm:t>
    </dgm:pt>
    <dgm:pt modelId="{DAFB08F0-7E98-488E-A0A6-CBED5C8F9AB7}">
      <dgm:prSet/>
      <dgm:spPr/>
      <dgm:t>
        <a:bodyPr/>
        <a:lstStyle/>
        <a:p>
          <a:r>
            <a:rPr lang="en-US"/>
            <a:t>Project Structure </a:t>
          </a:r>
        </a:p>
      </dgm:t>
    </dgm:pt>
    <dgm:pt modelId="{4C9E1568-CB46-46F4-BECE-E8872FC2E339}" type="parTrans" cxnId="{9A6C0227-DE83-4068-933D-CAFC2D1960D2}">
      <dgm:prSet/>
      <dgm:spPr/>
      <dgm:t>
        <a:bodyPr/>
        <a:lstStyle/>
        <a:p>
          <a:endParaRPr lang="en-US"/>
        </a:p>
      </dgm:t>
    </dgm:pt>
    <dgm:pt modelId="{01AFC7C0-3F00-400D-9007-D9341CEF3A1F}" type="sibTrans" cxnId="{9A6C0227-DE83-4068-933D-CAFC2D1960D2}">
      <dgm:prSet/>
      <dgm:spPr/>
      <dgm:t>
        <a:bodyPr/>
        <a:lstStyle/>
        <a:p>
          <a:endParaRPr lang="en-US"/>
        </a:p>
      </dgm:t>
    </dgm:pt>
    <dgm:pt modelId="{04FB71AC-2192-4E48-B6DD-E245B1045DF2}">
      <dgm:prSet/>
      <dgm:spPr/>
      <dgm:t>
        <a:bodyPr/>
        <a:lstStyle/>
        <a:p>
          <a:r>
            <a:rPr lang="en-US"/>
            <a:t>Micro services </a:t>
          </a:r>
        </a:p>
      </dgm:t>
    </dgm:pt>
    <dgm:pt modelId="{CAD988C8-C8EF-4B20-8201-07B678DC6A29}" type="parTrans" cxnId="{13AD7584-B43C-4E10-B8AF-FCDCA5141073}">
      <dgm:prSet/>
      <dgm:spPr/>
      <dgm:t>
        <a:bodyPr/>
        <a:lstStyle/>
        <a:p>
          <a:endParaRPr lang="en-US"/>
        </a:p>
      </dgm:t>
    </dgm:pt>
    <dgm:pt modelId="{C9FB7B0E-218F-4EFA-9F5C-14007FC3BDAF}" type="sibTrans" cxnId="{13AD7584-B43C-4E10-B8AF-FCDCA5141073}">
      <dgm:prSet/>
      <dgm:spPr/>
      <dgm:t>
        <a:bodyPr/>
        <a:lstStyle/>
        <a:p>
          <a:endParaRPr lang="en-US"/>
        </a:p>
      </dgm:t>
    </dgm:pt>
    <dgm:pt modelId="{69B732E3-787A-44AD-A717-58C88856E57F}">
      <dgm:prSet/>
      <dgm:spPr/>
      <dgm:t>
        <a:bodyPr/>
        <a:lstStyle/>
        <a:p>
          <a:r>
            <a:rPr lang="en-US"/>
            <a:t>Services: Authorization, Product, Price, Stock, Review</a:t>
          </a:r>
        </a:p>
      </dgm:t>
    </dgm:pt>
    <dgm:pt modelId="{1DC13256-5F1B-4F92-82F5-900633F18E90}" type="parTrans" cxnId="{7CB1EB0A-5FF8-4BD3-AC81-B3BC07EB48E0}">
      <dgm:prSet/>
      <dgm:spPr/>
      <dgm:t>
        <a:bodyPr/>
        <a:lstStyle/>
        <a:p>
          <a:endParaRPr lang="en-US"/>
        </a:p>
      </dgm:t>
    </dgm:pt>
    <dgm:pt modelId="{94B3EEA3-AD16-4BC1-935C-5BA7A6073C67}" type="sibTrans" cxnId="{7CB1EB0A-5FF8-4BD3-AC81-B3BC07EB48E0}">
      <dgm:prSet/>
      <dgm:spPr/>
      <dgm:t>
        <a:bodyPr/>
        <a:lstStyle/>
        <a:p>
          <a:endParaRPr lang="en-US"/>
        </a:p>
      </dgm:t>
    </dgm:pt>
    <dgm:pt modelId="{AA385C5E-D4FD-4720-A8E6-B419C51BEF38}">
      <dgm:prSet/>
      <dgm:spPr/>
      <dgm:t>
        <a:bodyPr/>
        <a:lstStyle/>
        <a:p>
          <a:r>
            <a:rPr lang="en-US" dirty="0"/>
            <a:t>Roles</a:t>
          </a:r>
        </a:p>
      </dgm:t>
    </dgm:pt>
    <dgm:pt modelId="{599306A9-BCCA-401D-ACF0-69CB3304F5C3}" type="parTrans" cxnId="{FCAE549E-E179-4159-AC64-1A0956E47038}">
      <dgm:prSet/>
      <dgm:spPr/>
      <dgm:t>
        <a:bodyPr/>
        <a:lstStyle/>
        <a:p>
          <a:endParaRPr lang="en-US"/>
        </a:p>
      </dgm:t>
    </dgm:pt>
    <dgm:pt modelId="{818872ED-AFBF-47F0-83E9-F1D2334222A4}" type="sibTrans" cxnId="{FCAE549E-E179-4159-AC64-1A0956E47038}">
      <dgm:prSet/>
      <dgm:spPr/>
      <dgm:t>
        <a:bodyPr/>
        <a:lstStyle/>
        <a:p>
          <a:endParaRPr lang="en-US"/>
        </a:p>
      </dgm:t>
    </dgm:pt>
    <dgm:pt modelId="{3CC393E0-2D52-3B48-900A-07057972FA3E}">
      <dgm:prSet/>
      <dgm:spPr/>
      <dgm:t>
        <a:bodyPr/>
        <a:lstStyle/>
        <a:p>
          <a:r>
            <a:rPr lang="en-US" dirty="0"/>
            <a:t>Snap shots of the website</a:t>
          </a:r>
        </a:p>
      </dgm:t>
    </dgm:pt>
    <dgm:pt modelId="{D1BCAD38-8E11-8141-9F1E-08717F7BB6EC}" type="parTrans" cxnId="{B2BEAF10-C568-9242-A44E-564A74F04427}">
      <dgm:prSet/>
      <dgm:spPr/>
      <dgm:t>
        <a:bodyPr/>
        <a:lstStyle/>
        <a:p>
          <a:endParaRPr lang="en-US"/>
        </a:p>
      </dgm:t>
    </dgm:pt>
    <dgm:pt modelId="{E9C7BDB7-40A5-A24C-AE1C-C5E1142904EE}" type="sibTrans" cxnId="{B2BEAF10-C568-9242-A44E-564A74F04427}">
      <dgm:prSet/>
      <dgm:spPr/>
      <dgm:t>
        <a:bodyPr/>
        <a:lstStyle/>
        <a:p>
          <a:endParaRPr lang="en-US"/>
        </a:p>
      </dgm:t>
    </dgm:pt>
    <dgm:pt modelId="{6F684610-9A38-964A-BB00-2279E47AEB3C}" type="pres">
      <dgm:prSet presAssocID="{FCD72A77-38C7-45B5-B077-8F17DFEE6609}" presName="linear" presStyleCnt="0">
        <dgm:presLayoutVars>
          <dgm:animLvl val="lvl"/>
          <dgm:resizeHandles val="exact"/>
        </dgm:presLayoutVars>
      </dgm:prSet>
      <dgm:spPr/>
    </dgm:pt>
    <dgm:pt modelId="{B0EE2C9B-3268-814B-BFBF-8A97CAEF63D0}" type="pres">
      <dgm:prSet presAssocID="{16D5162D-697C-4978-9779-227482465A5E}" presName="parentText" presStyleLbl="node1" presStyleIdx="0" presStyleCnt="7">
        <dgm:presLayoutVars>
          <dgm:chMax val="0"/>
          <dgm:bulletEnabled val="1"/>
        </dgm:presLayoutVars>
      </dgm:prSet>
      <dgm:spPr/>
    </dgm:pt>
    <dgm:pt modelId="{974187B2-5901-3849-9E54-0DB11FCDB4D9}" type="pres">
      <dgm:prSet presAssocID="{8347C9A5-7D3C-4157-8BF7-15AA80F19EB6}" presName="spacer" presStyleCnt="0"/>
      <dgm:spPr/>
    </dgm:pt>
    <dgm:pt modelId="{34E5513F-A71C-8140-8AB2-342EFD4C44FF}" type="pres">
      <dgm:prSet presAssocID="{926FB81D-43CC-40EE-BB11-D715EA128F51}" presName="parentText" presStyleLbl="node1" presStyleIdx="1" presStyleCnt="7">
        <dgm:presLayoutVars>
          <dgm:chMax val="0"/>
          <dgm:bulletEnabled val="1"/>
        </dgm:presLayoutVars>
      </dgm:prSet>
      <dgm:spPr/>
    </dgm:pt>
    <dgm:pt modelId="{D681C4D7-AA17-8449-9198-72A9F139E5DE}" type="pres">
      <dgm:prSet presAssocID="{D15CC00A-98CA-414A-879B-E40081316D9E}" presName="spacer" presStyleCnt="0"/>
      <dgm:spPr/>
    </dgm:pt>
    <dgm:pt modelId="{A7715E99-E090-854E-A1F5-708B5B498E40}" type="pres">
      <dgm:prSet presAssocID="{DAFB08F0-7E98-488E-A0A6-CBED5C8F9AB7}" presName="parentText" presStyleLbl="node1" presStyleIdx="2" presStyleCnt="7">
        <dgm:presLayoutVars>
          <dgm:chMax val="0"/>
          <dgm:bulletEnabled val="1"/>
        </dgm:presLayoutVars>
      </dgm:prSet>
      <dgm:spPr/>
    </dgm:pt>
    <dgm:pt modelId="{2157CCBD-0DEE-6B44-84BD-6135D075F720}" type="pres">
      <dgm:prSet presAssocID="{01AFC7C0-3F00-400D-9007-D9341CEF3A1F}" presName="spacer" presStyleCnt="0"/>
      <dgm:spPr/>
    </dgm:pt>
    <dgm:pt modelId="{CE559E55-6C4D-2D41-939D-D3B7830B7C24}" type="pres">
      <dgm:prSet presAssocID="{04FB71AC-2192-4E48-B6DD-E245B1045DF2}" presName="parentText" presStyleLbl="node1" presStyleIdx="3" presStyleCnt="7">
        <dgm:presLayoutVars>
          <dgm:chMax val="0"/>
          <dgm:bulletEnabled val="1"/>
        </dgm:presLayoutVars>
      </dgm:prSet>
      <dgm:spPr/>
    </dgm:pt>
    <dgm:pt modelId="{E4527397-5E5B-1840-BCB6-2623265C0547}" type="pres">
      <dgm:prSet presAssocID="{C9FB7B0E-218F-4EFA-9F5C-14007FC3BDAF}" presName="spacer" presStyleCnt="0"/>
      <dgm:spPr/>
    </dgm:pt>
    <dgm:pt modelId="{ABDFD5DA-D1B9-9745-9B28-38A279521D14}" type="pres">
      <dgm:prSet presAssocID="{69B732E3-787A-44AD-A717-58C88856E57F}" presName="parentText" presStyleLbl="node1" presStyleIdx="4" presStyleCnt="7">
        <dgm:presLayoutVars>
          <dgm:chMax val="0"/>
          <dgm:bulletEnabled val="1"/>
        </dgm:presLayoutVars>
      </dgm:prSet>
      <dgm:spPr/>
    </dgm:pt>
    <dgm:pt modelId="{0398CAC3-48BD-6C40-B66A-ADB38FC7706E}" type="pres">
      <dgm:prSet presAssocID="{94B3EEA3-AD16-4BC1-935C-5BA7A6073C67}" presName="spacer" presStyleCnt="0"/>
      <dgm:spPr/>
    </dgm:pt>
    <dgm:pt modelId="{BA6537B6-9DE6-7744-A413-9AE3E47231EC}" type="pres">
      <dgm:prSet presAssocID="{3CC393E0-2D52-3B48-900A-07057972FA3E}" presName="parentText" presStyleLbl="node1" presStyleIdx="5" presStyleCnt="7">
        <dgm:presLayoutVars>
          <dgm:chMax val="0"/>
          <dgm:bulletEnabled val="1"/>
        </dgm:presLayoutVars>
      </dgm:prSet>
      <dgm:spPr/>
    </dgm:pt>
    <dgm:pt modelId="{40B332CF-6114-024C-9369-966BE8549830}" type="pres">
      <dgm:prSet presAssocID="{E9C7BDB7-40A5-A24C-AE1C-C5E1142904EE}" presName="spacer" presStyleCnt="0"/>
      <dgm:spPr/>
    </dgm:pt>
    <dgm:pt modelId="{06D1B165-0DD6-4045-A07C-26853E6977DD}" type="pres">
      <dgm:prSet presAssocID="{AA385C5E-D4FD-4720-A8E6-B419C51BEF38}" presName="parentText" presStyleLbl="node1" presStyleIdx="6" presStyleCnt="7">
        <dgm:presLayoutVars>
          <dgm:chMax val="0"/>
          <dgm:bulletEnabled val="1"/>
        </dgm:presLayoutVars>
      </dgm:prSet>
      <dgm:spPr/>
    </dgm:pt>
  </dgm:ptLst>
  <dgm:cxnLst>
    <dgm:cxn modelId="{7CB1EB0A-5FF8-4BD3-AC81-B3BC07EB48E0}" srcId="{FCD72A77-38C7-45B5-B077-8F17DFEE6609}" destId="{69B732E3-787A-44AD-A717-58C88856E57F}" srcOrd="4" destOrd="0" parTransId="{1DC13256-5F1B-4F92-82F5-900633F18E90}" sibTransId="{94B3EEA3-AD16-4BC1-935C-5BA7A6073C67}"/>
    <dgm:cxn modelId="{96E0470C-46D8-4A15-9FB7-9674D16400AA}" srcId="{FCD72A77-38C7-45B5-B077-8F17DFEE6609}" destId="{926FB81D-43CC-40EE-BB11-D715EA128F51}" srcOrd="1" destOrd="0" parTransId="{5F814780-403B-4A70-B25E-36A4EB9B07C0}" sibTransId="{D15CC00A-98CA-414A-879B-E40081316D9E}"/>
    <dgm:cxn modelId="{843FA50F-710C-DB4E-9ECC-081ADD247FEB}" type="presOf" srcId="{FCD72A77-38C7-45B5-B077-8F17DFEE6609}" destId="{6F684610-9A38-964A-BB00-2279E47AEB3C}" srcOrd="0" destOrd="0" presId="urn:microsoft.com/office/officeart/2005/8/layout/vList2"/>
    <dgm:cxn modelId="{B2BEAF10-C568-9242-A44E-564A74F04427}" srcId="{FCD72A77-38C7-45B5-B077-8F17DFEE6609}" destId="{3CC393E0-2D52-3B48-900A-07057972FA3E}" srcOrd="5" destOrd="0" parTransId="{D1BCAD38-8E11-8141-9F1E-08717F7BB6EC}" sibTransId="{E9C7BDB7-40A5-A24C-AE1C-C5E1142904EE}"/>
    <dgm:cxn modelId="{21AF1A1C-64A1-7340-A981-66D29A0F2EFE}" type="presOf" srcId="{3CC393E0-2D52-3B48-900A-07057972FA3E}" destId="{BA6537B6-9DE6-7744-A413-9AE3E47231EC}" srcOrd="0" destOrd="0" presId="urn:microsoft.com/office/officeart/2005/8/layout/vList2"/>
    <dgm:cxn modelId="{9A6C0227-DE83-4068-933D-CAFC2D1960D2}" srcId="{FCD72A77-38C7-45B5-B077-8F17DFEE6609}" destId="{DAFB08F0-7E98-488E-A0A6-CBED5C8F9AB7}" srcOrd="2" destOrd="0" parTransId="{4C9E1568-CB46-46F4-BECE-E8872FC2E339}" sibTransId="{01AFC7C0-3F00-400D-9007-D9341CEF3A1F}"/>
    <dgm:cxn modelId="{ECB29436-8601-1B43-AE2B-FE4CD747AC0D}" type="presOf" srcId="{926FB81D-43CC-40EE-BB11-D715EA128F51}" destId="{34E5513F-A71C-8140-8AB2-342EFD4C44FF}" srcOrd="0" destOrd="0" presId="urn:microsoft.com/office/officeart/2005/8/layout/vList2"/>
    <dgm:cxn modelId="{9F5F9D49-FF44-BC42-8B1D-362E0245CA0F}" type="presOf" srcId="{69B732E3-787A-44AD-A717-58C88856E57F}" destId="{ABDFD5DA-D1B9-9745-9B28-38A279521D14}" srcOrd="0" destOrd="0" presId="urn:microsoft.com/office/officeart/2005/8/layout/vList2"/>
    <dgm:cxn modelId="{03B27865-64F3-9440-B4E0-EE1DDFDE200D}" type="presOf" srcId="{AA385C5E-D4FD-4720-A8E6-B419C51BEF38}" destId="{06D1B165-0DD6-4045-A07C-26853E6977DD}" srcOrd="0" destOrd="0" presId="urn:microsoft.com/office/officeart/2005/8/layout/vList2"/>
    <dgm:cxn modelId="{1BB8E076-962F-7D4F-8ED0-D8ABBE5D6B73}" type="presOf" srcId="{16D5162D-697C-4978-9779-227482465A5E}" destId="{B0EE2C9B-3268-814B-BFBF-8A97CAEF63D0}" srcOrd="0" destOrd="0" presId="urn:microsoft.com/office/officeart/2005/8/layout/vList2"/>
    <dgm:cxn modelId="{13AD7584-B43C-4E10-B8AF-FCDCA5141073}" srcId="{FCD72A77-38C7-45B5-B077-8F17DFEE6609}" destId="{04FB71AC-2192-4E48-B6DD-E245B1045DF2}" srcOrd="3" destOrd="0" parTransId="{CAD988C8-C8EF-4B20-8201-07B678DC6A29}" sibTransId="{C9FB7B0E-218F-4EFA-9F5C-14007FC3BDAF}"/>
    <dgm:cxn modelId="{5EF93387-979E-C044-BD9F-2E38DB501222}" type="presOf" srcId="{04FB71AC-2192-4E48-B6DD-E245B1045DF2}" destId="{CE559E55-6C4D-2D41-939D-D3B7830B7C24}" srcOrd="0" destOrd="0" presId="urn:microsoft.com/office/officeart/2005/8/layout/vList2"/>
    <dgm:cxn modelId="{FCAE549E-E179-4159-AC64-1A0956E47038}" srcId="{FCD72A77-38C7-45B5-B077-8F17DFEE6609}" destId="{AA385C5E-D4FD-4720-A8E6-B419C51BEF38}" srcOrd="6" destOrd="0" parTransId="{599306A9-BCCA-401D-ACF0-69CB3304F5C3}" sibTransId="{818872ED-AFBF-47F0-83E9-F1D2334222A4}"/>
    <dgm:cxn modelId="{F9EBCA9F-B5EE-9D4E-94A5-6D14EBD55B42}" type="presOf" srcId="{DAFB08F0-7E98-488E-A0A6-CBED5C8F9AB7}" destId="{A7715E99-E090-854E-A1F5-708B5B498E40}" srcOrd="0" destOrd="0" presId="urn:microsoft.com/office/officeart/2005/8/layout/vList2"/>
    <dgm:cxn modelId="{487028C4-9580-4B8C-A7E2-97D6E84DE982}" srcId="{FCD72A77-38C7-45B5-B077-8F17DFEE6609}" destId="{16D5162D-697C-4978-9779-227482465A5E}" srcOrd="0" destOrd="0" parTransId="{34134548-83AB-4B5E-9FD5-A2C2895A640C}" sibTransId="{8347C9A5-7D3C-4157-8BF7-15AA80F19EB6}"/>
    <dgm:cxn modelId="{07DD12E6-1053-B444-AD79-F1D0E8DE9732}" type="presParOf" srcId="{6F684610-9A38-964A-BB00-2279E47AEB3C}" destId="{B0EE2C9B-3268-814B-BFBF-8A97CAEF63D0}" srcOrd="0" destOrd="0" presId="urn:microsoft.com/office/officeart/2005/8/layout/vList2"/>
    <dgm:cxn modelId="{01CD9161-A04B-9F4A-BCB9-28628576E277}" type="presParOf" srcId="{6F684610-9A38-964A-BB00-2279E47AEB3C}" destId="{974187B2-5901-3849-9E54-0DB11FCDB4D9}" srcOrd="1" destOrd="0" presId="urn:microsoft.com/office/officeart/2005/8/layout/vList2"/>
    <dgm:cxn modelId="{820D73AA-DE3A-4F4B-93AE-CD4E22B168B0}" type="presParOf" srcId="{6F684610-9A38-964A-BB00-2279E47AEB3C}" destId="{34E5513F-A71C-8140-8AB2-342EFD4C44FF}" srcOrd="2" destOrd="0" presId="urn:microsoft.com/office/officeart/2005/8/layout/vList2"/>
    <dgm:cxn modelId="{D912E226-2423-A84A-B8AD-54AED60531D5}" type="presParOf" srcId="{6F684610-9A38-964A-BB00-2279E47AEB3C}" destId="{D681C4D7-AA17-8449-9198-72A9F139E5DE}" srcOrd="3" destOrd="0" presId="urn:microsoft.com/office/officeart/2005/8/layout/vList2"/>
    <dgm:cxn modelId="{D2599D28-0261-2749-8A89-239CD9EE4292}" type="presParOf" srcId="{6F684610-9A38-964A-BB00-2279E47AEB3C}" destId="{A7715E99-E090-854E-A1F5-708B5B498E40}" srcOrd="4" destOrd="0" presId="urn:microsoft.com/office/officeart/2005/8/layout/vList2"/>
    <dgm:cxn modelId="{510A7009-C133-EA47-8288-1056311F3E2A}" type="presParOf" srcId="{6F684610-9A38-964A-BB00-2279E47AEB3C}" destId="{2157CCBD-0DEE-6B44-84BD-6135D075F720}" srcOrd="5" destOrd="0" presId="urn:microsoft.com/office/officeart/2005/8/layout/vList2"/>
    <dgm:cxn modelId="{0529D959-219B-9E42-B6D5-DC3909391A88}" type="presParOf" srcId="{6F684610-9A38-964A-BB00-2279E47AEB3C}" destId="{CE559E55-6C4D-2D41-939D-D3B7830B7C24}" srcOrd="6" destOrd="0" presId="urn:microsoft.com/office/officeart/2005/8/layout/vList2"/>
    <dgm:cxn modelId="{DB05DE98-B89B-4941-9C12-77588AEB6FBD}" type="presParOf" srcId="{6F684610-9A38-964A-BB00-2279E47AEB3C}" destId="{E4527397-5E5B-1840-BCB6-2623265C0547}" srcOrd="7" destOrd="0" presId="urn:microsoft.com/office/officeart/2005/8/layout/vList2"/>
    <dgm:cxn modelId="{F6B17395-6335-8F44-BDA1-DA267317969E}" type="presParOf" srcId="{6F684610-9A38-964A-BB00-2279E47AEB3C}" destId="{ABDFD5DA-D1B9-9745-9B28-38A279521D14}" srcOrd="8" destOrd="0" presId="urn:microsoft.com/office/officeart/2005/8/layout/vList2"/>
    <dgm:cxn modelId="{A1667299-5EA4-544C-B314-ABF166EEEDC4}" type="presParOf" srcId="{6F684610-9A38-964A-BB00-2279E47AEB3C}" destId="{0398CAC3-48BD-6C40-B66A-ADB38FC7706E}" srcOrd="9" destOrd="0" presId="urn:microsoft.com/office/officeart/2005/8/layout/vList2"/>
    <dgm:cxn modelId="{26E47EB7-C8EC-5846-85DA-398611EDD7B1}" type="presParOf" srcId="{6F684610-9A38-964A-BB00-2279E47AEB3C}" destId="{BA6537B6-9DE6-7744-A413-9AE3E47231EC}" srcOrd="10" destOrd="0" presId="urn:microsoft.com/office/officeart/2005/8/layout/vList2"/>
    <dgm:cxn modelId="{7C0783B0-C397-4544-B82F-6E75CEE6E2AE}" type="presParOf" srcId="{6F684610-9A38-964A-BB00-2279E47AEB3C}" destId="{40B332CF-6114-024C-9369-966BE8549830}" srcOrd="11" destOrd="0" presId="urn:microsoft.com/office/officeart/2005/8/layout/vList2"/>
    <dgm:cxn modelId="{8700F64F-180D-034E-962D-DCE35A6EC624}" type="presParOf" srcId="{6F684610-9A38-964A-BB00-2279E47AEB3C}" destId="{06D1B165-0DD6-4045-A07C-26853E6977D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06DD7E-9EBE-430A-B3F6-9C5DF29C903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CC9E16-0AAC-4902-A377-B9C6D282294E}">
      <dgm:prSet/>
      <dgm:spPr/>
      <dgm:t>
        <a:bodyPr/>
        <a:lstStyle/>
        <a:p>
          <a:pPr>
            <a:lnSpc>
              <a:spcPct val="100000"/>
            </a:lnSpc>
          </a:pPr>
          <a:r>
            <a:rPr lang="en-US" dirty="0"/>
            <a:t>Technologies we used -</a:t>
          </a:r>
        </a:p>
      </dgm:t>
    </dgm:pt>
    <dgm:pt modelId="{BC656B92-31B0-4010-9053-600584A60CDA}" type="parTrans" cxnId="{BB6301E2-43FE-4CF5-ADE2-04844C2FF4DB}">
      <dgm:prSet/>
      <dgm:spPr/>
      <dgm:t>
        <a:bodyPr/>
        <a:lstStyle/>
        <a:p>
          <a:endParaRPr lang="en-US"/>
        </a:p>
      </dgm:t>
    </dgm:pt>
    <dgm:pt modelId="{EB49452A-DF0E-46B6-A6A1-A8BA7747C9A3}" type="sibTrans" cxnId="{BB6301E2-43FE-4CF5-ADE2-04844C2FF4DB}">
      <dgm:prSet/>
      <dgm:spPr/>
      <dgm:t>
        <a:bodyPr/>
        <a:lstStyle/>
        <a:p>
          <a:endParaRPr lang="en-US"/>
        </a:p>
      </dgm:t>
    </dgm:pt>
    <dgm:pt modelId="{9A131238-DD28-4156-A909-821DF707198D}">
      <dgm:prSet/>
      <dgm:spPr/>
      <dgm:t>
        <a:bodyPr/>
        <a:lstStyle/>
        <a:p>
          <a:pPr>
            <a:lnSpc>
              <a:spcPct val="100000"/>
            </a:lnSpc>
          </a:pPr>
          <a:r>
            <a:rPr lang="en-US" b="1" u="sng" dirty="0"/>
            <a:t>Front-end:</a:t>
          </a:r>
          <a:r>
            <a:rPr lang="en-US" dirty="0"/>
            <a:t> React, Redux, CSS, Bootstrap</a:t>
          </a:r>
        </a:p>
      </dgm:t>
    </dgm:pt>
    <dgm:pt modelId="{7D31CF4E-B890-4E0E-AC3E-65DDB5CF65DC}" type="parTrans" cxnId="{5324EA57-019F-410D-AB5A-E20776F31642}">
      <dgm:prSet/>
      <dgm:spPr/>
      <dgm:t>
        <a:bodyPr/>
        <a:lstStyle/>
        <a:p>
          <a:endParaRPr lang="en-US"/>
        </a:p>
      </dgm:t>
    </dgm:pt>
    <dgm:pt modelId="{B3046FA8-B79E-4B6F-BFB7-8B9FAC23A002}" type="sibTrans" cxnId="{5324EA57-019F-410D-AB5A-E20776F31642}">
      <dgm:prSet/>
      <dgm:spPr/>
      <dgm:t>
        <a:bodyPr/>
        <a:lstStyle/>
        <a:p>
          <a:endParaRPr lang="en-US"/>
        </a:p>
      </dgm:t>
    </dgm:pt>
    <dgm:pt modelId="{DFED242B-B194-4A1D-8E12-C527759827A2}">
      <dgm:prSet/>
      <dgm:spPr/>
      <dgm:t>
        <a:bodyPr/>
        <a:lstStyle/>
        <a:p>
          <a:pPr>
            <a:lnSpc>
              <a:spcPct val="100000"/>
            </a:lnSpc>
          </a:pPr>
          <a:r>
            <a:rPr lang="en-US" b="1" u="sng" dirty="0"/>
            <a:t>Back-end:</a:t>
          </a:r>
          <a:r>
            <a:rPr lang="en-US" dirty="0"/>
            <a:t> Java Spring-boot</a:t>
          </a:r>
        </a:p>
      </dgm:t>
    </dgm:pt>
    <dgm:pt modelId="{EFDB68EF-44B7-4564-80A5-B62ADAF655F6}" type="parTrans" cxnId="{5BB0FFD7-36C4-4BFC-9955-1C1AA33AD579}">
      <dgm:prSet/>
      <dgm:spPr/>
      <dgm:t>
        <a:bodyPr/>
        <a:lstStyle/>
        <a:p>
          <a:endParaRPr lang="en-US"/>
        </a:p>
      </dgm:t>
    </dgm:pt>
    <dgm:pt modelId="{2AC83EB9-6386-4540-90AD-2652F69DEEA4}" type="sibTrans" cxnId="{5BB0FFD7-36C4-4BFC-9955-1C1AA33AD579}">
      <dgm:prSet/>
      <dgm:spPr/>
      <dgm:t>
        <a:bodyPr/>
        <a:lstStyle/>
        <a:p>
          <a:endParaRPr lang="en-US"/>
        </a:p>
      </dgm:t>
    </dgm:pt>
    <dgm:pt modelId="{341C545F-96B9-4520-B219-C02390644FF9}">
      <dgm:prSet/>
      <dgm:spPr/>
      <dgm:t>
        <a:bodyPr/>
        <a:lstStyle/>
        <a:p>
          <a:pPr>
            <a:lnSpc>
              <a:spcPct val="100000"/>
            </a:lnSpc>
          </a:pPr>
          <a:r>
            <a:rPr lang="en-US" b="1" u="sng" dirty="0"/>
            <a:t>Database:</a:t>
          </a:r>
          <a:r>
            <a:rPr lang="en-US" b="1" u="none" dirty="0"/>
            <a:t> </a:t>
          </a:r>
          <a:r>
            <a:rPr lang="en-US" dirty="0"/>
            <a:t>MySQL</a:t>
          </a:r>
        </a:p>
      </dgm:t>
    </dgm:pt>
    <dgm:pt modelId="{FA302090-6D35-4D96-A0E0-B70EE7E581E7}" type="parTrans" cxnId="{88DF7492-B552-40E8-91F2-EC45A84821B4}">
      <dgm:prSet/>
      <dgm:spPr/>
      <dgm:t>
        <a:bodyPr/>
        <a:lstStyle/>
        <a:p>
          <a:endParaRPr lang="en-US"/>
        </a:p>
      </dgm:t>
    </dgm:pt>
    <dgm:pt modelId="{4FBBE9CF-6453-4787-A412-85DC5A183851}" type="sibTrans" cxnId="{88DF7492-B552-40E8-91F2-EC45A84821B4}">
      <dgm:prSet/>
      <dgm:spPr/>
      <dgm:t>
        <a:bodyPr/>
        <a:lstStyle/>
        <a:p>
          <a:endParaRPr lang="en-US"/>
        </a:p>
      </dgm:t>
    </dgm:pt>
    <dgm:pt modelId="{4EC599CF-2FFE-4782-880C-44F66F24F233}">
      <dgm:prSet/>
      <dgm:spPr/>
      <dgm:t>
        <a:bodyPr/>
        <a:lstStyle/>
        <a:p>
          <a:pPr>
            <a:lnSpc>
              <a:spcPct val="100000"/>
            </a:lnSpc>
          </a:pPr>
          <a:r>
            <a:rPr lang="en-US" b="1" u="sng" dirty="0"/>
            <a:t>Deployment:</a:t>
          </a:r>
          <a:r>
            <a:rPr lang="en-US" dirty="0"/>
            <a:t> Docker</a:t>
          </a:r>
        </a:p>
      </dgm:t>
    </dgm:pt>
    <dgm:pt modelId="{EC6062C0-FFCA-4D0C-8D7A-5C31105070A1}" type="parTrans" cxnId="{E2CC9C99-09C3-4578-93EC-D2CA44406962}">
      <dgm:prSet/>
      <dgm:spPr/>
      <dgm:t>
        <a:bodyPr/>
        <a:lstStyle/>
        <a:p>
          <a:endParaRPr lang="en-US"/>
        </a:p>
      </dgm:t>
    </dgm:pt>
    <dgm:pt modelId="{3F28BECE-43C5-4FFA-B2B5-0B385E0EB6AD}" type="sibTrans" cxnId="{E2CC9C99-09C3-4578-93EC-D2CA44406962}">
      <dgm:prSet/>
      <dgm:spPr/>
      <dgm:t>
        <a:bodyPr/>
        <a:lstStyle/>
        <a:p>
          <a:endParaRPr lang="en-US"/>
        </a:p>
      </dgm:t>
    </dgm:pt>
    <dgm:pt modelId="{8CFD57FE-092A-4D12-BE99-C4D07325991A}">
      <dgm:prSet/>
      <dgm:spPr/>
      <dgm:t>
        <a:bodyPr/>
        <a:lstStyle/>
        <a:p>
          <a:pPr algn="just">
            <a:lnSpc>
              <a:spcPct val="100000"/>
            </a:lnSpc>
          </a:pPr>
          <a:r>
            <a:rPr lang="en-US" dirty="0"/>
            <a:t>For our case study, we have created an online application in which users can access services like products, prices, reviews, and stock. Each of these services  have their own features, such as create, update, search, and delete. Also, users can register accounts and login to have access to these services.</a:t>
          </a:r>
        </a:p>
      </dgm:t>
    </dgm:pt>
    <dgm:pt modelId="{784B5076-EDAA-4642-AF19-E5B15C18BBA5}" type="sibTrans" cxnId="{200E2758-C892-447B-9D50-814DAD52D048}">
      <dgm:prSet/>
      <dgm:spPr/>
      <dgm:t>
        <a:bodyPr/>
        <a:lstStyle/>
        <a:p>
          <a:endParaRPr lang="en-US"/>
        </a:p>
      </dgm:t>
    </dgm:pt>
    <dgm:pt modelId="{15CA572F-7C5E-4CF3-9FCF-A1AE61AC4341}" type="parTrans" cxnId="{200E2758-C892-447B-9D50-814DAD52D048}">
      <dgm:prSet/>
      <dgm:spPr/>
      <dgm:t>
        <a:bodyPr/>
        <a:lstStyle/>
        <a:p>
          <a:endParaRPr lang="en-US"/>
        </a:p>
      </dgm:t>
    </dgm:pt>
    <dgm:pt modelId="{DC086541-BFDD-4042-AE38-6AA3346C4498}" type="pres">
      <dgm:prSet presAssocID="{5106DD7E-9EBE-430A-B3F6-9C5DF29C9034}" presName="root" presStyleCnt="0">
        <dgm:presLayoutVars>
          <dgm:dir/>
          <dgm:resizeHandles val="exact"/>
        </dgm:presLayoutVars>
      </dgm:prSet>
      <dgm:spPr/>
    </dgm:pt>
    <dgm:pt modelId="{AEBE2125-202A-4970-B3F3-503D1393C09A}" type="pres">
      <dgm:prSet presAssocID="{8CFD57FE-092A-4D12-BE99-C4D07325991A}" presName="compNode" presStyleCnt="0"/>
      <dgm:spPr/>
    </dgm:pt>
    <dgm:pt modelId="{628C06C2-FBAE-43D6-9C5E-1C5DBAE93B9E}" type="pres">
      <dgm:prSet presAssocID="{8CFD57FE-092A-4D12-BE99-C4D07325991A}" presName="bgRect" presStyleLbl="bgShp" presStyleIdx="0" presStyleCnt="2"/>
      <dgm:spPr/>
    </dgm:pt>
    <dgm:pt modelId="{B24601F3-29DE-4C44-88DD-41A7B2D96F1C}" type="pres">
      <dgm:prSet presAssocID="{8CFD57FE-092A-4D12-BE99-C4D0732599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osk"/>
        </a:ext>
      </dgm:extLst>
    </dgm:pt>
    <dgm:pt modelId="{011CAC37-157A-45F2-9800-D59B65901B1E}" type="pres">
      <dgm:prSet presAssocID="{8CFD57FE-092A-4D12-BE99-C4D07325991A}" presName="spaceRect" presStyleCnt="0"/>
      <dgm:spPr/>
    </dgm:pt>
    <dgm:pt modelId="{6142B39A-0064-471B-8511-8615719CF5F0}" type="pres">
      <dgm:prSet presAssocID="{8CFD57FE-092A-4D12-BE99-C4D07325991A}" presName="parTx" presStyleLbl="revTx" presStyleIdx="0" presStyleCnt="3">
        <dgm:presLayoutVars>
          <dgm:chMax val="0"/>
          <dgm:chPref val="0"/>
        </dgm:presLayoutVars>
      </dgm:prSet>
      <dgm:spPr/>
    </dgm:pt>
    <dgm:pt modelId="{07D3C176-04BB-4044-B1B5-243886E8935F}" type="pres">
      <dgm:prSet presAssocID="{784B5076-EDAA-4642-AF19-E5B15C18BBA5}" presName="sibTrans" presStyleCnt="0"/>
      <dgm:spPr/>
    </dgm:pt>
    <dgm:pt modelId="{45F57A19-5A37-4F47-B6D3-B0A3B8A1C26D}" type="pres">
      <dgm:prSet presAssocID="{53CC9E16-0AAC-4902-A377-B9C6D282294E}" presName="compNode" presStyleCnt="0"/>
      <dgm:spPr/>
    </dgm:pt>
    <dgm:pt modelId="{37BECF4B-1881-4D0D-B5F9-B821B07D0B5B}" type="pres">
      <dgm:prSet presAssocID="{53CC9E16-0AAC-4902-A377-B9C6D282294E}" presName="bgRect" presStyleLbl="bgShp" presStyleIdx="1" presStyleCnt="2"/>
      <dgm:spPr/>
    </dgm:pt>
    <dgm:pt modelId="{7A75961F-E10F-497D-92DA-30B01A6AC1D7}" type="pres">
      <dgm:prSet presAssocID="{53CC9E16-0AAC-4902-A377-B9C6D282294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t"/>
        </a:ext>
      </dgm:extLst>
    </dgm:pt>
    <dgm:pt modelId="{25E5B0EF-4A5A-46FB-B9EE-A158D783AE13}" type="pres">
      <dgm:prSet presAssocID="{53CC9E16-0AAC-4902-A377-B9C6D282294E}" presName="spaceRect" presStyleCnt="0"/>
      <dgm:spPr/>
    </dgm:pt>
    <dgm:pt modelId="{C2C39E09-2541-4FF1-8996-B9CDA22D640D}" type="pres">
      <dgm:prSet presAssocID="{53CC9E16-0AAC-4902-A377-B9C6D282294E}" presName="parTx" presStyleLbl="revTx" presStyleIdx="1" presStyleCnt="3">
        <dgm:presLayoutVars>
          <dgm:chMax val="0"/>
          <dgm:chPref val="0"/>
        </dgm:presLayoutVars>
      </dgm:prSet>
      <dgm:spPr/>
    </dgm:pt>
    <dgm:pt modelId="{02163C52-D046-4BCF-969B-1C315902F88E}" type="pres">
      <dgm:prSet presAssocID="{53CC9E16-0AAC-4902-A377-B9C6D282294E}" presName="desTx" presStyleLbl="revTx" presStyleIdx="2" presStyleCnt="3">
        <dgm:presLayoutVars/>
      </dgm:prSet>
      <dgm:spPr/>
    </dgm:pt>
  </dgm:ptLst>
  <dgm:cxnLst>
    <dgm:cxn modelId="{9E530A17-C442-AA47-B785-60FCC7D16C48}" type="presOf" srcId="{8CFD57FE-092A-4D12-BE99-C4D07325991A}" destId="{6142B39A-0064-471B-8511-8615719CF5F0}" srcOrd="0" destOrd="0" presId="urn:microsoft.com/office/officeart/2018/2/layout/IconVerticalSolidList"/>
    <dgm:cxn modelId="{787FA31A-5397-D548-BBED-6DD4142CFC3D}" type="presOf" srcId="{53CC9E16-0AAC-4902-A377-B9C6D282294E}" destId="{C2C39E09-2541-4FF1-8996-B9CDA22D640D}" srcOrd="0" destOrd="0" presId="urn:microsoft.com/office/officeart/2018/2/layout/IconVerticalSolidList"/>
    <dgm:cxn modelId="{9D7E542C-E422-FD43-BB7C-57DFA1B440D6}" type="presOf" srcId="{5106DD7E-9EBE-430A-B3F6-9C5DF29C9034}" destId="{DC086541-BFDD-4042-AE38-6AA3346C4498}" srcOrd="0" destOrd="0" presId="urn:microsoft.com/office/officeart/2018/2/layout/IconVerticalSolidList"/>
    <dgm:cxn modelId="{5324EA57-019F-410D-AB5A-E20776F31642}" srcId="{53CC9E16-0AAC-4902-A377-B9C6D282294E}" destId="{9A131238-DD28-4156-A909-821DF707198D}" srcOrd="0" destOrd="0" parTransId="{7D31CF4E-B890-4E0E-AC3E-65DDB5CF65DC}" sibTransId="{B3046FA8-B79E-4B6F-BFB7-8B9FAC23A002}"/>
    <dgm:cxn modelId="{200E2758-C892-447B-9D50-814DAD52D048}" srcId="{5106DD7E-9EBE-430A-B3F6-9C5DF29C9034}" destId="{8CFD57FE-092A-4D12-BE99-C4D07325991A}" srcOrd="0" destOrd="0" parTransId="{15CA572F-7C5E-4CF3-9FCF-A1AE61AC4341}" sibTransId="{784B5076-EDAA-4642-AF19-E5B15C18BBA5}"/>
    <dgm:cxn modelId="{88DF7492-B552-40E8-91F2-EC45A84821B4}" srcId="{53CC9E16-0AAC-4902-A377-B9C6D282294E}" destId="{341C545F-96B9-4520-B219-C02390644FF9}" srcOrd="2" destOrd="0" parTransId="{FA302090-6D35-4D96-A0E0-B70EE7E581E7}" sibTransId="{4FBBE9CF-6453-4787-A412-85DC5A183851}"/>
    <dgm:cxn modelId="{10A58396-103A-AE44-B299-6E243CBB42DA}" type="presOf" srcId="{341C545F-96B9-4520-B219-C02390644FF9}" destId="{02163C52-D046-4BCF-969B-1C315902F88E}" srcOrd="0" destOrd="2" presId="urn:microsoft.com/office/officeart/2018/2/layout/IconVerticalSolidList"/>
    <dgm:cxn modelId="{E2CC9C99-09C3-4578-93EC-D2CA44406962}" srcId="{53CC9E16-0AAC-4902-A377-B9C6D282294E}" destId="{4EC599CF-2FFE-4782-880C-44F66F24F233}" srcOrd="3" destOrd="0" parTransId="{EC6062C0-FFCA-4D0C-8D7A-5C31105070A1}" sibTransId="{3F28BECE-43C5-4FFA-B2B5-0B385E0EB6AD}"/>
    <dgm:cxn modelId="{0F3A92BA-289D-5145-B5E6-3F5E20FD8579}" type="presOf" srcId="{9A131238-DD28-4156-A909-821DF707198D}" destId="{02163C52-D046-4BCF-969B-1C315902F88E}" srcOrd="0" destOrd="0" presId="urn:microsoft.com/office/officeart/2018/2/layout/IconVerticalSolidList"/>
    <dgm:cxn modelId="{708490BD-6CB7-474C-A7CD-C17E75DD1508}" type="presOf" srcId="{DFED242B-B194-4A1D-8E12-C527759827A2}" destId="{02163C52-D046-4BCF-969B-1C315902F88E}" srcOrd="0" destOrd="1" presId="urn:microsoft.com/office/officeart/2018/2/layout/IconVerticalSolidList"/>
    <dgm:cxn modelId="{5BB0FFD7-36C4-4BFC-9955-1C1AA33AD579}" srcId="{53CC9E16-0AAC-4902-A377-B9C6D282294E}" destId="{DFED242B-B194-4A1D-8E12-C527759827A2}" srcOrd="1" destOrd="0" parTransId="{EFDB68EF-44B7-4564-80A5-B62ADAF655F6}" sibTransId="{2AC83EB9-6386-4540-90AD-2652F69DEEA4}"/>
    <dgm:cxn modelId="{BB6301E2-43FE-4CF5-ADE2-04844C2FF4DB}" srcId="{5106DD7E-9EBE-430A-B3F6-9C5DF29C9034}" destId="{53CC9E16-0AAC-4902-A377-B9C6D282294E}" srcOrd="1" destOrd="0" parTransId="{BC656B92-31B0-4010-9053-600584A60CDA}" sibTransId="{EB49452A-DF0E-46B6-A6A1-A8BA7747C9A3}"/>
    <dgm:cxn modelId="{9EC726F7-8500-D848-A6CF-01A5E8BDFE0A}" type="presOf" srcId="{4EC599CF-2FFE-4782-880C-44F66F24F233}" destId="{02163C52-D046-4BCF-969B-1C315902F88E}" srcOrd="0" destOrd="3" presId="urn:microsoft.com/office/officeart/2018/2/layout/IconVerticalSolidList"/>
    <dgm:cxn modelId="{916AA820-D5EA-714F-BAC4-B2626B56EDAD}" type="presParOf" srcId="{DC086541-BFDD-4042-AE38-6AA3346C4498}" destId="{AEBE2125-202A-4970-B3F3-503D1393C09A}" srcOrd="0" destOrd="0" presId="urn:microsoft.com/office/officeart/2018/2/layout/IconVerticalSolidList"/>
    <dgm:cxn modelId="{33D6D8B9-8619-B340-9EFE-68FA454D716F}" type="presParOf" srcId="{AEBE2125-202A-4970-B3F3-503D1393C09A}" destId="{628C06C2-FBAE-43D6-9C5E-1C5DBAE93B9E}" srcOrd="0" destOrd="0" presId="urn:microsoft.com/office/officeart/2018/2/layout/IconVerticalSolidList"/>
    <dgm:cxn modelId="{27290C79-5B2D-6645-B9F1-801EFE530F6C}" type="presParOf" srcId="{AEBE2125-202A-4970-B3F3-503D1393C09A}" destId="{B24601F3-29DE-4C44-88DD-41A7B2D96F1C}" srcOrd="1" destOrd="0" presId="urn:microsoft.com/office/officeart/2018/2/layout/IconVerticalSolidList"/>
    <dgm:cxn modelId="{02E060F4-F8DC-2747-BBAD-FE655ECC9BAD}" type="presParOf" srcId="{AEBE2125-202A-4970-B3F3-503D1393C09A}" destId="{011CAC37-157A-45F2-9800-D59B65901B1E}" srcOrd="2" destOrd="0" presId="urn:microsoft.com/office/officeart/2018/2/layout/IconVerticalSolidList"/>
    <dgm:cxn modelId="{00921D86-2480-DE46-ABF9-3C8F83F89E63}" type="presParOf" srcId="{AEBE2125-202A-4970-B3F3-503D1393C09A}" destId="{6142B39A-0064-471B-8511-8615719CF5F0}" srcOrd="3" destOrd="0" presId="urn:microsoft.com/office/officeart/2018/2/layout/IconVerticalSolidList"/>
    <dgm:cxn modelId="{F9834A4C-93F1-6D46-85EF-CFB33695FBF4}" type="presParOf" srcId="{DC086541-BFDD-4042-AE38-6AA3346C4498}" destId="{07D3C176-04BB-4044-B1B5-243886E8935F}" srcOrd="1" destOrd="0" presId="urn:microsoft.com/office/officeart/2018/2/layout/IconVerticalSolidList"/>
    <dgm:cxn modelId="{71502D96-E4A3-FE41-9D3F-15D06340D85B}" type="presParOf" srcId="{DC086541-BFDD-4042-AE38-6AA3346C4498}" destId="{45F57A19-5A37-4F47-B6D3-B0A3B8A1C26D}" srcOrd="2" destOrd="0" presId="urn:microsoft.com/office/officeart/2018/2/layout/IconVerticalSolidList"/>
    <dgm:cxn modelId="{58ACBF80-B5A0-CE46-98A7-F2FBC900C236}" type="presParOf" srcId="{45F57A19-5A37-4F47-B6D3-B0A3B8A1C26D}" destId="{37BECF4B-1881-4D0D-B5F9-B821B07D0B5B}" srcOrd="0" destOrd="0" presId="urn:microsoft.com/office/officeart/2018/2/layout/IconVerticalSolidList"/>
    <dgm:cxn modelId="{2916790B-5075-C941-9A83-48CCD9EA7E6D}" type="presParOf" srcId="{45F57A19-5A37-4F47-B6D3-B0A3B8A1C26D}" destId="{7A75961F-E10F-497D-92DA-30B01A6AC1D7}" srcOrd="1" destOrd="0" presId="urn:microsoft.com/office/officeart/2018/2/layout/IconVerticalSolidList"/>
    <dgm:cxn modelId="{BD3ECB0C-990F-CB40-9253-DC458A5EB15C}" type="presParOf" srcId="{45F57A19-5A37-4F47-B6D3-B0A3B8A1C26D}" destId="{25E5B0EF-4A5A-46FB-B9EE-A158D783AE13}" srcOrd="2" destOrd="0" presId="urn:microsoft.com/office/officeart/2018/2/layout/IconVerticalSolidList"/>
    <dgm:cxn modelId="{657B15C8-1DAE-BE42-AD63-2BB0E77E4C4B}" type="presParOf" srcId="{45F57A19-5A37-4F47-B6D3-B0A3B8A1C26D}" destId="{C2C39E09-2541-4FF1-8996-B9CDA22D640D}" srcOrd="3" destOrd="0" presId="urn:microsoft.com/office/officeart/2018/2/layout/IconVerticalSolidList"/>
    <dgm:cxn modelId="{8F9DAFCF-A978-A843-95C7-B7A3507A901F}" type="presParOf" srcId="{45F57A19-5A37-4F47-B6D3-B0A3B8A1C26D}" destId="{02163C52-D046-4BCF-969B-1C315902F88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E2C9B-3268-814B-BFBF-8A97CAEF63D0}">
      <dsp:nvSpPr>
        <dsp:cNvPr id="0" name=""/>
        <dsp:cNvSpPr/>
      </dsp:nvSpPr>
      <dsp:spPr>
        <a:xfrm>
          <a:off x="0" y="48165"/>
          <a:ext cx="4683690" cy="7150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 </a:t>
          </a:r>
        </a:p>
      </dsp:txBody>
      <dsp:txXfrm>
        <a:off x="34906" y="83071"/>
        <a:ext cx="4613878" cy="645240"/>
      </dsp:txXfrm>
    </dsp:sp>
    <dsp:sp modelId="{34E5513F-A71C-8140-8AB2-342EFD4C44FF}">
      <dsp:nvSpPr>
        <dsp:cNvPr id="0" name=""/>
        <dsp:cNvSpPr/>
      </dsp:nvSpPr>
      <dsp:spPr>
        <a:xfrm>
          <a:off x="0" y="815057"/>
          <a:ext cx="4683690" cy="715052"/>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Security </a:t>
          </a:r>
        </a:p>
      </dsp:txBody>
      <dsp:txXfrm>
        <a:off x="34906" y="849963"/>
        <a:ext cx="4613878" cy="645240"/>
      </dsp:txXfrm>
    </dsp:sp>
    <dsp:sp modelId="{A7715E99-E090-854E-A1F5-708B5B498E40}">
      <dsp:nvSpPr>
        <dsp:cNvPr id="0" name=""/>
        <dsp:cNvSpPr/>
      </dsp:nvSpPr>
      <dsp:spPr>
        <a:xfrm>
          <a:off x="0" y="1581950"/>
          <a:ext cx="4683690" cy="715052"/>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Project Structure </a:t>
          </a:r>
        </a:p>
      </dsp:txBody>
      <dsp:txXfrm>
        <a:off x="34906" y="1616856"/>
        <a:ext cx="4613878" cy="645240"/>
      </dsp:txXfrm>
    </dsp:sp>
    <dsp:sp modelId="{CE559E55-6C4D-2D41-939D-D3B7830B7C24}">
      <dsp:nvSpPr>
        <dsp:cNvPr id="0" name=""/>
        <dsp:cNvSpPr/>
      </dsp:nvSpPr>
      <dsp:spPr>
        <a:xfrm>
          <a:off x="0" y="2348843"/>
          <a:ext cx="4683690" cy="71505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Micro services </a:t>
          </a:r>
        </a:p>
      </dsp:txBody>
      <dsp:txXfrm>
        <a:off x="34906" y="2383749"/>
        <a:ext cx="4613878" cy="645240"/>
      </dsp:txXfrm>
    </dsp:sp>
    <dsp:sp modelId="{ABDFD5DA-D1B9-9745-9B28-38A279521D14}">
      <dsp:nvSpPr>
        <dsp:cNvPr id="0" name=""/>
        <dsp:cNvSpPr/>
      </dsp:nvSpPr>
      <dsp:spPr>
        <a:xfrm>
          <a:off x="0" y="3115736"/>
          <a:ext cx="4683690" cy="71505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Services: Authorization, Product, Price, Stock, Review</a:t>
          </a:r>
        </a:p>
      </dsp:txBody>
      <dsp:txXfrm>
        <a:off x="34906" y="3150642"/>
        <a:ext cx="4613878" cy="645240"/>
      </dsp:txXfrm>
    </dsp:sp>
    <dsp:sp modelId="{BA6537B6-9DE6-7744-A413-9AE3E47231EC}">
      <dsp:nvSpPr>
        <dsp:cNvPr id="0" name=""/>
        <dsp:cNvSpPr/>
      </dsp:nvSpPr>
      <dsp:spPr>
        <a:xfrm>
          <a:off x="0" y="3882629"/>
          <a:ext cx="4683690" cy="715052"/>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Snap shots of the website</a:t>
          </a:r>
        </a:p>
      </dsp:txBody>
      <dsp:txXfrm>
        <a:off x="34906" y="3917535"/>
        <a:ext cx="4613878" cy="645240"/>
      </dsp:txXfrm>
    </dsp:sp>
    <dsp:sp modelId="{06D1B165-0DD6-4045-A07C-26853E6977DD}">
      <dsp:nvSpPr>
        <dsp:cNvPr id="0" name=""/>
        <dsp:cNvSpPr/>
      </dsp:nvSpPr>
      <dsp:spPr>
        <a:xfrm>
          <a:off x="0" y="4649522"/>
          <a:ext cx="4683690" cy="71505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Roles</a:t>
          </a:r>
        </a:p>
      </dsp:txBody>
      <dsp:txXfrm>
        <a:off x="34906" y="4684428"/>
        <a:ext cx="4613878" cy="645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C06C2-FBAE-43D6-9C5E-1C5DBAE93B9E}">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601F3-29DE-4C44-88DD-41A7B2D96F1C}">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42B39A-0064-471B-8511-8615719CF5F0}">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just" defTabSz="711200">
            <a:lnSpc>
              <a:spcPct val="100000"/>
            </a:lnSpc>
            <a:spcBef>
              <a:spcPct val="0"/>
            </a:spcBef>
            <a:spcAft>
              <a:spcPct val="35000"/>
            </a:spcAft>
            <a:buNone/>
          </a:pPr>
          <a:r>
            <a:rPr lang="en-US" sz="1600" kern="1200" dirty="0"/>
            <a:t>For our case study, we have created an online application in which users can access services like products, prices, reviews, and stock. Each of these services  have their own features, such as create, update, search, and delete. Also, users can register accounts and login to have access to these services.</a:t>
          </a:r>
        </a:p>
      </dsp:txBody>
      <dsp:txXfrm>
        <a:off x="1507738" y="707092"/>
        <a:ext cx="9007861" cy="1305401"/>
      </dsp:txXfrm>
    </dsp:sp>
    <dsp:sp modelId="{37BECF4B-1881-4D0D-B5F9-B821B07D0B5B}">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5961F-E10F-497D-92DA-30B01A6AC1D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39E09-2541-4FF1-8996-B9CDA22D640D}">
      <dsp:nvSpPr>
        <dsp:cNvPr id="0" name=""/>
        <dsp:cNvSpPr/>
      </dsp:nvSpPr>
      <dsp:spPr>
        <a:xfrm>
          <a:off x="1507738" y="2338844"/>
          <a:ext cx="4732020"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11200">
            <a:lnSpc>
              <a:spcPct val="100000"/>
            </a:lnSpc>
            <a:spcBef>
              <a:spcPct val="0"/>
            </a:spcBef>
            <a:spcAft>
              <a:spcPct val="35000"/>
            </a:spcAft>
            <a:buNone/>
          </a:pPr>
          <a:r>
            <a:rPr lang="en-US" sz="1600" kern="1200" dirty="0"/>
            <a:t>Technologies we used -</a:t>
          </a:r>
        </a:p>
      </dsp:txBody>
      <dsp:txXfrm>
        <a:off x="1507738" y="2338844"/>
        <a:ext cx="4732020" cy="1305401"/>
      </dsp:txXfrm>
    </dsp:sp>
    <dsp:sp modelId="{02163C52-D046-4BCF-969B-1C315902F88E}">
      <dsp:nvSpPr>
        <dsp:cNvPr id="0" name=""/>
        <dsp:cNvSpPr/>
      </dsp:nvSpPr>
      <dsp:spPr>
        <a:xfrm>
          <a:off x="6239758" y="2338844"/>
          <a:ext cx="427584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533400">
            <a:lnSpc>
              <a:spcPct val="100000"/>
            </a:lnSpc>
            <a:spcBef>
              <a:spcPct val="0"/>
            </a:spcBef>
            <a:spcAft>
              <a:spcPct val="35000"/>
            </a:spcAft>
            <a:buNone/>
          </a:pPr>
          <a:r>
            <a:rPr lang="en-US" sz="1200" b="1" u="sng" kern="1200" dirty="0"/>
            <a:t>Front-end:</a:t>
          </a:r>
          <a:r>
            <a:rPr lang="en-US" sz="1200" kern="1200" dirty="0"/>
            <a:t> React, Redux, CSS, Bootstrap</a:t>
          </a:r>
        </a:p>
        <a:p>
          <a:pPr marL="0" lvl="0" indent="0" algn="l" defTabSz="533400">
            <a:lnSpc>
              <a:spcPct val="100000"/>
            </a:lnSpc>
            <a:spcBef>
              <a:spcPct val="0"/>
            </a:spcBef>
            <a:spcAft>
              <a:spcPct val="35000"/>
            </a:spcAft>
            <a:buNone/>
          </a:pPr>
          <a:r>
            <a:rPr lang="en-US" sz="1200" b="1" u="sng" kern="1200" dirty="0"/>
            <a:t>Back-end:</a:t>
          </a:r>
          <a:r>
            <a:rPr lang="en-US" sz="1200" kern="1200" dirty="0"/>
            <a:t> Java Spring-boot</a:t>
          </a:r>
        </a:p>
        <a:p>
          <a:pPr marL="0" lvl="0" indent="0" algn="l" defTabSz="533400">
            <a:lnSpc>
              <a:spcPct val="100000"/>
            </a:lnSpc>
            <a:spcBef>
              <a:spcPct val="0"/>
            </a:spcBef>
            <a:spcAft>
              <a:spcPct val="35000"/>
            </a:spcAft>
            <a:buNone/>
          </a:pPr>
          <a:r>
            <a:rPr lang="en-US" sz="1200" b="1" u="sng" kern="1200" dirty="0"/>
            <a:t>Database:</a:t>
          </a:r>
          <a:r>
            <a:rPr lang="en-US" sz="1200" b="1" u="none" kern="1200" dirty="0"/>
            <a:t> </a:t>
          </a:r>
          <a:r>
            <a:rPr lang="en-US" sz="1200" kern="1200" dirty="0"/>
            <a:t>MySQL</a:t>
          </a:r>
        </a:p>
        <a:p>
          <a:pPr marL="0" lvl="0" indent="0" algn="l" defTabSz="533400">
            <a:lnSpc>
              <a:spcPct val="100000"/>
            </a:lnSpc>
            <a:spcBef>
              <a:spcPct val="0"/>
            </a:spcBef>
            <a:spcAft>
              <a:spcPct val="35000"/>
            </a:spcAft>
            <a:buNone/>
          </a:pPr>
          <a:r>
            <a:rPr lang="en-US" sz="1200" b="1" u="sng" kern="1200" dirty="0"/>
            <a:t>Deployment:</a:t>
          </a:r>
          <a:r>
            <a:rPr lang="en-US" sz="1200" kern="1200" dirty="0"/>
            <a:t> Docker</a:t>
          </a:r>
        </a:p>
      </dsp:txBody>
      <dsp:txXfrm>
        <a:off x="6239758" y="2338844"/>
        <a:ext cx="4275841" cy="13054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E1966-94E8-194F-BB22-5121CEA5FE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1BB4E-72C2-C246-9F98-67A8245B8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2B97A7-1454-F24C-A831-101927A4C9EB}"/>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7AA95709-AB2E-084E-BC70-99A125F63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D46B-62AD-9C45-A54A-BF2E71C669A1}"/>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72511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14E2-61C9-DF4D-B6B8-19D88DCD6A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22CF7-46F3-7640-8A32-386C2108C3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0EE1F9-E71C-2447-B39E-74574F794998}"/>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FAFB9525-C8DD-F142-8341-FA5C0AE3D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2425B-70F6-A748-9549-D5857048E1EE}"/>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763252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8AB306-57B8-004C-9EF8-CC19AD6345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7AA83E-3219-CF4A-B386-B2B4B0639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B3113-AFA6-C046-B3C1-6965D1DB1371}"/>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FA590E15-1E96-1240-ACFC-2826A9D00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CB2DE-7AD3-7143-AFD9-29AA7A38839F}"/>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417808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2F77-305F-8F40-8196-6AB3295FE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CA9A51-371A-0348-8DCE-57221B9FA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FF474-CFDA-6C4C-899E-BC1F94AF2F5C}"/>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D693A2D4-C7FA-724D-91B3-34796E469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53B45-4270-7849-982D-7E5070AC1687}"/>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243279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9640-DC69-9140-9EE8-F2C9109737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42A46E-CDF3-BF41-8105-1B9C0CB88E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B7B4BC-BD84-6C4A-A414-590D7B036ACE}"/>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AD942167-FEDF-5148-8682-112A15106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08D41-CEF2-644D-81F9-E5C3C48F59D4}"/>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336483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14E51-C51F-324C-8F80-8CC7DE9B05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CE2A6-ED64-7F41-9091-D2A748D741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8AF6A-E08E-8847-BC42-495C43A2C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F905BC-7732-F046-B9B7-20E2C140547A}"/>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6" name="Footer Placeholder 5">
            <a:extLst>
              <a:ext uri="{FF2B5EF4-FFF2-40B4-BE49-F238E27FC236}">
                <a16:creationId xmlns:a16="http://schemas.microsoft.com/office/drawing/2014/main" id="{3F209117-420E-A941-8CD4-9A7B4DD00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EB1D19-F1DD-8B42-9D4E-231C6B57F457}"/>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294337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4398-AA23-C94A-8F72-ADC4AEBD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039C12-DF8E-5948-8859-6976D647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F027AC-8897-BE4E-95E7-B326C7DA27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2338E-6E8E-E843-9DDF-BAEDED6A4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1CA60-556F-8C48-9812-284E5934C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5BFA33-5882-E048-BE19-0E4584B66224}"/>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8" name="Footer Placeholder 7">
            <a:extLst>
              <a:ext uri="{FF2B5EF4-FFF2-40B4-BE49-F238E27FC236}">
                <a16:creationId xmlns:a16="http://schemas.microsoft.com/office/drawing/2014/main" id="{9DA2CAE7-CC2B-774A-8023-0AA7FB5A1E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6B8783-7ABD-FA47-B891-FF3F5395DB3B}"/>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128590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9B4C-FF27-FE4B-9D0E-1D0C245039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27B52B-94B6-A84A-9427-B2AA12B8E1E8}"/>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4" name="Footer Placeholder 3">
            <a:extLst>
              <a:ext uri="{FF2B5EF4-FFF2-40B4-BE49-F238E27FC236}">
                <a16:creationId xmlns:a16="http://schemas.microsoft.com/office/drawing/2014/main" id="{44D78EC2-31CF-B84A-8415-F9049E9F38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2A6C43-AEAB-A748-878C-B532513EFD3E}"/>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395095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020C5-9DEE-1642-8AE3-3ADA7CB2058C}"/>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3" name="Footer Placeholder 2">
            <a:extLst>
              <a:ext uri="{FF2B5EF4-FFF2-40B4-BE49-F238E27FC236}">
                <a16:creationId xmlns:a16="http://schemas.microsoft.com/office/drawing/2014/main" id="{5DDB7EA9-A3EF-BA41-8E7A-2E742F2945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D522AC-8671-1C47-A6C2-9FCECC5681B2}"/>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107395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11708-5202-BB41-8B10-DA94C63D0E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D7C1DD-6DC0-0945-B148-3AA20C9D8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1BC402-CF0F-1C4C-AD00-01A5E4490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B2842-20D8-314A-8795-7ECE9AB48615}"/>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6" name="Footer Placeholder 5">
            <a:extLst>
              <a:ext uri="{FF2B5EF4-FFF2-40B4-BE49-F238E27FC236}">
                <a16:creationId xmlns:a16="http://schemas.microsoft.com/office/drawing/2014/main" id="{F4E870A5-037F-F042-BECE-DB54CE7B99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042A34-B23C-2D41-A887-9D17DD9596C0}"/>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427576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876B-3EB1-7844-BC22-FEDCBF41D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A68698-5C52-1042-9B99-BF07D8CAC1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2D52BB-775F-344B-8671-F47460CDE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20D51-229A-9940-A0B7-2D3E1D0D181A}"/>
              </a:ext>
            </a:extLst>
          </p:cNvPr>
          <p:cNvSpPr>
            <a:spLocks noGrp="1"/>
          </p:cNvSpPr>
          <p:nvPr>
            <p:ph type="dt" sz="half" idx="10"/>
          </p:nvPr>
        </p:nvSpPr>
        <p:spPr/>
        <p:txBody>
          <a:bodyPr/>
          <a:lstStyle/>
          <a:p>
            <a:fld id="{69B726E2-45DD-2042-B814-6C248D1DB27B}" type="datetimeFigureOut">
              <a:rPr lang="en-US" smtClean="0"/>
              <a:t>12/17/20</a:t>
            </a:fld>
            <a:endParaRPr lang="en-US"/>
          </a:p>
        </p:txBody>
      </p:sp>
      <p:sp>
        <p:nvSpPr>
          <p:cNvPr id="6" name="Footer Placeholder 5">
            <a:extLst>
              <a:ext uri="{FF2B5EF4-FFF2-40B4-BE49-F238E27FC236}">
                <a16:creationId xmlns:a16="http://schemas.microsoft.com/office/drawing/2014/main" id="{D6E4911F-6D53-3F47-BBF8-09F51B65F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BAFB6F-2981-3F42-B09E-82FA2B3B103D}"/>
              </a:ext>
            </a:extLst>
          </p:cNvPr>
          <p:cNvSpPr>
            <a:spLocks noGrp="1"/>
          </p:cNvSpPr>
          <p:nvPr>
            <p:ph type="sldNum" sz="quarter" idx="12"/>
          </p:nvPr>
        </p:nvSpPr>
        <p:spPr/>
        <p:txBody>
          <a:bodyPr/>
          <a:lstStyle/>
          <a:p>
            <a:fld id="{8F1983B1-E884-9A4A-A96B-246AA2B366EF}" type="slidenum">
              <a:rPr lang="en-US" smtClean="0"/>
              <a:t>‹#›</a:t>
            </a:fld>
            <a:endParaRPr lang="en-US"/>
          </a:p>
        </p:txBody>
      </p:sp>
    </p:spTree>
    <p:extLst>
      <p:ext uri="{BB962C8B-B14F-4D97-AF65-F5344CB8AC3E}">
        <p14:creationId xmlns:p14="http://schemas.microsoft.com/office/powerpoint/2010/main" val="97427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07D07-E35F-194B-94CD-14476503C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1D6BA-6A48-3C4C-A121-A000522017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728E43-58D8-B24D-9E50-704E3FE205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726E2-45DD-2042-B814-6C248D1DB27B}" type="datetimeFigureOut">
              <a:rPr lang="en-US" smtClean="0"/>
              <a:t>12/17/20</a:t>
            </a:fld>
            <a:endParaRPr lang="en-US"/>
          </a:p>
        </p:txBody>
      </p:sp>
      <p:sp>
        <p:nvSpPr>
          <p:cNvPr id="5" name="Footer Placeholder 4">
            <a:extLst>
              <a:ext uri="{FF2B5EF4-FFF2-40B4-BE49-F238E27FC236}">
                <a16:creationId xmlns:a16="http://schemas.microsoft.com/office/drawing/2014/main" id="{CF76DD75-E7A1-3944-9191-8BBD467A6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EC4FE5-0FD5-F647-8359-E5A2D2065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1983B1-E884-9A4A-A96B-246AA2B366EF}" type="slidenum">
              <a:rPr lang="en-US" smtClean="0"/>
              <a:t>‹#›</a:t>
            </a:fld>
            <a:endParaRPr lang="en-US"/>
          </a:p>
        </p:txBody>
      </p:sp>
    </p:spTree>
    <p:extLst>
      <p:ext uri="{BB962C8B-B14F-4D97-AF65-F5344CB8AC3E}">
        <p14:creationId xmlns:p14="http://schemas.microsoft.com/office/powerpoint/2010/main" val="151499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07F7E-4AA5-4A4F-9CAA-C0DD6EB1067F}"/>
              </a:ext>
            </a:extLst>
          </p:cNvPr>
          <p:cNvSpPr>
            <a:spLocks noGrp="1"/>
          </p:cNvSpPr>
          <p:nvPr>
            <p:ph type="ctrTitle"/>
          </p:nvPr>
        </p:nvSpPr>
        <p:spPr>
          <a:xfrm>
            <a:off x="838200" y="621792"/>
            <a:ext cx="4795157" cy="5413248"/>
          </a:xfrm>
        </p:spPr>
        <p:txBody>
          <a:bodyPr vert="horz" lIns="91440" tIns="45720" rIns="91440" bIns="45720" rtlCol="0" anchor="ctr">
            <a:normAutofit/>
          </a:bodyPr>
          <a:lstStyle/>
          <a:p>
            <a:pPr algn="l"/>
            <a:r>
              <a:rPr lang="en-US" sz="5200" kern="1200">
                <a:solidFill>
                  <a:schemeClr val="bg1"/>
                </a:solidFill>
                <a:latin typeface="+mj-lt"/>
                <a:ea typeface="+mj-ea"/>
                <a:cs typeface="+mj-cs"/>
              </a:rPr>
              <a:t>Group 7</a:t>
            </a:r>
          </a:p>
        </p:txBody>
      </p:sp>
      <p:sp>
        <p:nvSpPr>
          <p:cNvPr id="3" name="Subtitle 2">
            <a:extLst>
              <a:ext uri="{FF2B5EF4-FFF2-40B4-BE49-F238E27FC236}">
                <a16:creationId xmlns:a16="http://schemas.microsoft.com/office/drawing/2014/main" id="{DA7175EA-AEF9-A046-9249-8BDD58D1CDF8}"/>
              </a:ext>
            </a:extLst>
          </p:cNvPr>
          <p:cNvSpPr>
            <a:spLocks noGrp="1"/>
          </p:cNvSpPr>
          <p:nvPr>
            <p:ph type="subTitle" idx="1"/>
          </p:nvPr>
        </p:nvSpPr>
        <p:spPr>
          <a:xfrm>
            <a:off x="6521450" y="621792"/>
            <a:ext cx="4832349" cy="5413248"/>
          </a:xfrm>
        </p:spPr>
        <p:txBody>
          <a:bodyPr vert="horz" lIns="91440" tIns="45720" rIns="91440" bIns="45720" rtlCol="0" anchor="ctr">
            <a:normAutofit/>
          </a:bodyPr>
          <a:lstStyle/>
          <a:p>
            <a:pPr indent="-228600" algn="l">
              <a:buFont typeface="Arial" panose="020B0604020202020204" pitchFamily="34" charset="0"/>
              <a:buChar char="•"/>
            </a:pPr>
            <a:r>
              <a:rPr lang="en-US" i="0"/>
              <a:t> Kunj Desai</a:t>
            </a:r>
            <a:endParaRPr lang="en-US"/>
          </a:p>
          <a:p>
            <a:pPr indent="-228600" algn="l">
              <a:buFont typeface="Arial" panose="020B0604020202020204" pitchFamily="34" charset="0"/>
              <a:buChar char="•"/>
            </a:pPr>
            <a:r>
              <a:rPr lang="en-US" i="0"/>
              <a:t>Saumitra Natu</a:t>
            </a:r>
            <a:endParaRPr lang="en-US"/>
          </a:p>
          <a:p>
            <a:pPr indent="-228600" algn="l">
              <a:buFont typeface="Arial" panose="020B0604020202020204" pitchFamily="34" charset="0"/>
              <a:buChar char="•"/>
            </a:pPr>
            <a:r>
              <a:rPr lang="en-US" i="0"/>
              <a:t>Farin Habib</a:t>
            </a:r>
            <a:endParaRPr lang="en-US"/>
          </a:p>
          <a:p>
            <a:pPr indent="-228600" algn="l">
              <a:buFont typeface="Arial" panose="020B0604020202020204" pitchFamily="34" charset="0"/>
              <a:buChar char="•"/>
            </a:pPr>
            <a:r>
              <a:rPr lang="en-US" i="0"/>
              <a:t>Neel Rana</a:t>
            </a:r>
            <a:endParaRPr lang="en-US"/>
          </a:p>
          <a:p>
            <a:pPr indent="-228600" algn="l">
              <a:buFont typeface="Arial" panose="020B0604020202020204" pitchFamily="34" charset="0"/>
              <a:buChar char="•"/>
            </a:pPr>
            <a:r>
              <a:rPr lang="en-US" i="0"/>
              <a:t>Prathiksha Balakrishna</a:t>
            </a:r>
            <a:endParaRPr lang="en-US"/>
          </a:p>
          <a:p>
            <a:pPr indent="-228600" algn="l">
              <a:buFont typeface="Arial" panose="020B0604020202020204" pitchFamily="34" charset="0"/>
              <a:buChar char="•"/>
            </a:pPr>
            <a:r>
              <a:rPr lang="en-US" i="0"/>
              <a:t>James Ortiz</a:t>
            </a:r>
            <a:endParaRPr lang="en-US"/>
          </a:p>
        </p:txBody>
      </p:sp>
    </p:spTree>
    <p:extLst>
      <p:ext uri="{BB962C8B-B14F-4D97-AF65-F5344CB8AC3E}">
        <p14:creationId xmlns:p14="http://schemas.microsoft.com/office/powerpoint/2010/main" val="580490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A99D17AB-243A-4B41-8816-277279E4E17D}"/>
              </a:ext>
            </a:extLst>
          </p:cNvPr>
          <p:cNvPicPr>
            <a:picLocks noChangeAspect="1"/>
          </p:cNvPicPr>
          <p:nvPr/>
        </p:nvPicPr>
        <p:blipFill rotWithShape="1">
          <a:blip r:embed="rId2"/>
          <a:srcRect t="17633" r="-1" b="43570"/>
          <a:stretch/>
        </p:blipFill>
        <p:spPr>
          <a:xfrm>
            <a:off x="320040" y="1143000"/>
            <a:ext cx="11548872" cy="2800350"/>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0C3153-1C7B-7C4B-8E0E-DB57EBE18F33}"/>
              </a:ext>
            </a:extLst>
          </p:cNvPr>
          <p:cNvSpPr>
            <a:spLocks noGrp="1"/>
          </p:cNvSpPr>
          <p:nvPr>
            <p:ph type="title"/>
          </p:nvPr>
        </p:nvSpPr>
        <p:spPr>
          <a:xfrm>
            <a:off x="841247" y="5009083"/>
            <a:ext cx="3025121" cy="1345997"/>
          </a:xfrm>
        </p:spPr>
        <p:txBody>
          <a:bodyPr anchor="ctr">
            <a:normAutofit/>
          </a:bodyPr>
          <a:lstStyle/>
          <a:p>
            <a:r>
              <a:rPr lang="en-US" sz="4000" b="1" dirty="0">
                <a:solidFill>
                  <a:schemeClr val="bg1"/>
                </a:solidFill>
              </a:rPr>
              <a:t>Microservices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86392D-986B-C541-AE5D-0AF0C81DAC5A}"/>
              </a:ext>
            </a:extLst>
          </p:cNvPr>
          <p:cNvSpPr>
            <a:spLocks noGrp="1"/>
          </p:cNvSpPr>
          <p:nvPr>
            <p:ph idx="1"/>
          </p:nvPr>
        </p:nvSpPr>
        <p:spPr>
          <a:xfrm>
            <a:off x="4379976" y="5009083"/>
            <a:ext cx="6976872" cy="1345997"/>
          </a:xfrm>
        </p:spPr>
        <p:txBody>
          <a:bodyPr anchor="ctr">
            <a:normAutofit/>
          </a:bodyPr>
          <a:lstStyle/>
          <a:p>
            <a:pPr marL="0" indent="0">
              <a:buNone/>
            </a:pPr>
            <a:r>
              <a:rPr lang="en-US" sz="1700" dirty="0">
                <a:solidFill>
                  <a:schemeClr val="bg1"/>
                </a:solidFill>
              </a:rPr>
              <a:t>Deployment of all the services in respective containers creating own images for each service.</a:t>
            </a:r>
          </a:p>
          <a:p>
            <a:pPr marL="0" indent="0">
              <a:buNone/>
            </a:pPr>
            <a:endParaRPr lang="en-US" sz="1700" dirty="0">
              <a:solidFill>
                <a:schemeClr val="bg1"/>
              </a:solidFill>
            </a:endParaRPr>
          </a:p>
        </p:txBody>
      </p:sp>
    </p:spTree>
    <p:extLst>
      <p:ext uri="{BB962C8B-B14F-4D97-AF65-F5344CB8AC3E}">
        <p14:creationId xmlns:p14="http://schemas.microsoft.com/office/powerpoint/2010/main" val="32799487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733CCE5-1815-0743-BB13-EB4EEA0FF9E4}"/>
              </a:ext>
            </a:extLst>
          </p:cNvPr>
          <p:cNvPicPr>
            <a:picLocks noChangeAspect="1"/>
          </p:cNvPicPr>
          <p:nvPr/>
        </p:nvPicPr>
        <p:blipFill rotWithShape="1">
          <a:blip r:embed="rId2"/>
          <a:srcRect t="17277" r="-1" b="10220"/>
          <a:stretch/>
        </p:blipFill>
        <p:spPr>
          <a:xfrm>
            <a:off x="320040" y="304577"/>
            <a:ext cx="11548872" cy="4497476"/>
          </a:xfrm>
          <a:prstGeom prst="rect">
            <a:avLst/>
          </a:prstGeom>
        </p:spPr>
      </p:pic>
      <p:sp>
        <p:nvSpPr>
          <p:cNvPr id="17" name="Rectangle 16">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9C9F3-9FE1-164D-B430-FCAAAC250F7A}"/>
              </a:ext>
            </a:extLst>
          </p:cNvPr>
          <p:cNvSpPr>
            <a:spLocks noGrp="1"/>
          </p:cNvSpPr>
          <p:nvPr>
            <p:ph type="title"/>
          </p:nvPr>
        </p:nvSpPr>
        <p:spPr>
          <a:xfrm>
            <a:off x="841248" y="5009083"/>
            <a:ext cx="2889504" cy="1345997"/>
          </a:xfrm>
        </p:spPr>
        <p:txBody>
          <a:bodyPr anchor="ctr">
            <a:normAutofit/>
          </a:bodyPr>
          <a:lstStyle/>
          <a:p>
            <a:r>
              <a:rPr lang="en-US" sz="4000" b="1" dirty="0">
                <a:solidFill>
                  <a:schemeClr val="bg1"/>
                </a:solidFill>
              </a:rPr>
              <a:t>Services</a:t>
            </a:r>
          </a:p>
        </p:txBody>
      </p:sp>
      <p:cxnSp>
        <p:nvCxnSpPr>
          <p:cNvPr id="19" name="Straight Connector 18">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B9FBF1-2F91-2D48-B47D-4A727F6C5B51}"/>
              </a:ext>
            </a:extLst>
          </p:cNvPr>
          <p:cNvSpPr>
            <a:spLocks noGrp="1"/>
          </p:cNvSpPr>
          <p:nvPr>
            <p:ph idx="1"/>
          </p:nvPr>
        </p:nvSpPr>
        <p:spPr>
          <a:xfrm>
            <a:off x="4379976" y="5009083"/>
            <a:ext cx="6976872" cy="1345997"/>
          </a:xfrm>
        </p:spPr>
        <p:txBody>
          <a:bodyPr anchor="ctr">
            <a:normAutofit/>
          </a:bodyPr>
          <a:lstStyle/>
          <a:p>
            <a:r>
              <a:rPr lang="en-US" sz="1700" b="1" dirty="0">
                <a:solidFill>
                  <a:schemeClr val="bg1"/>
                </a:solidFill>
              </a:rPr>
              <a:t>AUTHORIZATION</a:t>
            </a:r>
            <a:r>
              <a:rPr lang="en-US" sz="1700" dirty="0">
                <a:solidFill>
                  <a:schemeClr val="bg1"/>
                </a:solidFill>
              </a:rPr>
              <a:t> : This service helps user to sign in if the user doesn’t have the account and to log in if the user already has an account to access rest of the services.</a:t>
            </a:r>
          </a:p>
          <a:p>
            <a:endParaRPr lang="en-US" sz="1700" dirty="0">
              <a:solidFill>
                <a:schemeClr val="bg1"/>
              </a:solidFill>
            </a:endParaRPr>
          </a:p>
        </p:txBody>
      </p:sp>
    </p:spTree>
    <p:extLst>
      <p:ext uri="{BB962C8B-B14F-4D97-AF65-F5344CB8AC3E}">
        <p14:creationId xmlns:p14="http://schemas.microsoft.com/office/powerpoint/2010/main" val="3765513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monitor&#10;&#10;Description automatically generated">
            <a:extLst>
              <a:ext uri="{FF2B5EF4-FFF2-40B4-BE49-F238E27FC236}">
                <a16:creationId xmlns:a16="http://schemas.microsoft.com/office/drawing/2014/main" id="{3438BD30-8A7D-044D-9EF3-3295906B342B}"/>
              </a:ext>
            </a:extLst>
          </p:cNvPr>
          <p:cNvPicPr>
            <a:picLocks noChangeAspect="1"/>
          </p:cNvPicPr>
          <p:nvPr/>
        </p:nvPicPr>
        <p:blipFill rotWithShape="1">
          <a:blip r:embed="rId2"/>
          <a:srcRect t="16983" r="-1" b="12627"/>
          <a:stretch/>
        </p:blipFill>
        <p:spPr>
          <a:xfrm>
            <a:off x="321564" y="147206"/>
            <a:ext cx="11548872" cy="4615449"/>
          </a:xfrm>
          <a:prstGeom prst="rect">
            <a:avLst/>
          </a:prstGeom>
        </p:spPr>
      </p:pic>
      <p:sp>
        <p:nvSpPr>
          <p:cNvPr id="21" name="Rectangle 2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58405A-919C-674D-AB6D-39577489F9FC}"/>
              </a:ext>
            </a:extLst>
          </p:cNvPr>
          <p:cNvSpPr>
            <a:spLocks noGrp="1"/>
          </p:cNvSpPr>
          <p:nvPr>
            <p:ph type="title"/>
          </p:nvPr>
        </p:nvSpPr>
        <p:spPr>
          <a:xfrm>
            <a:off x="841248" y="5009083"/>
            <a:ext cx="2889504" cy="1345997"/>
          </a:xfrm>
        </p:spPr>
        <p:txBody>
          <a:bodyPr anchor="ctr">
            <a:normAutofit/>
          </a:bodyPr>
          <a:lstStyle/>
          <a:p>
            <a:r>
              <a:rPr lang="en-US" sz="4000" b="1" dirty="0">
                <a:solidFill>
                  <a:schemeClr val="bg1"/>
                </a:solidFill>
              </a:rPr>
              <a:t>Services</a:t>
            </a:r>
          </a:p>
        </p:txBody>
      </p:sp>
      <p:cxnSp>
        <p:nvCxnSpPr>
          <p:cNvPr id="23" name="Straight Connector 2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9466EC-0E76-3343-912E-47EB0B48DEE4}"/>
              </a:ext>
            </a:extLst>
          </p:cNvPr>
          <p:cNvSpPr>
            <a:spLocks noGrp="1"/>
          </p:cNvSpPr>
          <p:nvPr>
            <p:ph idx="1"/>
          </p:nvPr>
        </p:nvSpPr>
        <p:spPr>
          <a:xfrm>
            <a:off x="4379976" y="5009083"/>
            <a:ext cx="6976872" cy="1345997"/>
          </a:xfrm>
        </p:spPr>
        <p:txBody>
          <a:bodyPr anchor="ctr">
            <a:normAutofit/>
          </a:bodyPr>
          <a:lstStyle/>
          <a:p>
            <a:r>
              <a:rPr lang="en-US" sz="1700" b="1" dirty="0">
                <a:solidFill>
                  <a:schemeClr val="bg1"/>
                </a:solidFill>
              </a:rPr>
              <a:t>PRODUCT</a:t>
            </a:r>
            <a:r>
              <a:rPr lang="en-US" sz="1700" dirty="0">
                <a:solidFill>
                  <a:schemeClr val="bg1"/>
                </a:solidFill>
              </a:rPr>
              <a:t>: This service helps the users to </a:t>
            </a:r>
            <a:r>
              <a:rPr lang="en-US" sz="1700" b="1" dirty="0">
                <a:solidFill>
                  <a:schemeClr val="bg1"/>
                </a:solidFill>
              </a:rPr>
              <a:t>create</a:t>
            </a:r>
            <a:r>
              <a:rPr lang="en-US" sz="1700" dirty="0">
                <a:solidFill>
                  <a:schemeClr val="bg1"/>
                </a:solidFill>
              </a:rPr>
              <a:t> the product, </a:t>
            </a:r>
            <a:r>
              <a:rPr lang="en-US" sz="1700" b="1" dirty="0">
                <a:solidFill>
                  <a:schemeClr val="bg1"/>
                </a:solidFill>
              </a:rPr>
              <a:t>update</a:t>
            </a:r>
            <a:r>
              <a:rPr lang="en-US" sz="1700" dirty="0">
                <a:solidFill>
                  <a:schemeClr val="bg1"/>
                </a:solidFill>
              </a:rPr>
              <a:t> the product, </a:t>
            </a:r>
            <a:r>
              <a:rPr lang="en-US" sz="1700" b="1" dirty="0">
                <a:solidFill>
                  <a:schemeClr val="bg1"/>
                </a:solidFill>
              </a:rPr>
              <a:t>fetch</a:t>
            </a:r>
            <a:r>
              <a:rPr lang="en-US" sz="1700" dirty="0">
                <a:solidFill>
                  <a:schemeClr val="bg1"/>
                </a:solidFill>
              </a:rPr>
              <a:t> the product by its ID, </a:t>
            </a:r>
            <a:r>
              <a:rPr lang="en-US" sz="1700" b="1" dirty="0">
                <a:solidFill>
                  <a:schemeClr val="bg1"/>
                </a:solidFill>
              </a:rPr>
              <a:t>delete</a:t>
            </a:r>
            <a:r>
              <a:rPr lang="en-US" sz="1700" dirty="0">
                <a:solidFill>
                  <a:schemeClr val="bg1"/>
                </a:solidFill>
              </a:rPr>
              <a:t> product by its ID, </a:t>
            </a:r>
            <a:r>
              <a:rPr lang="en-US" sz="1700" b="1" dirty="0">
                <a:solidFill>
                  <a:schemeClr val="bg1"/>
                </a:solidFill>
              </a:rPr>
              <a:t>fetch</a:t>
            </a:r>
            <a:r>
              <a:rPr lang="en-US" sz="1700" dirty="0">
                <a:solidFill>
                  <a:schemeClr val="bg1"/>
                </a:solidFill>
              </a:rPr>
              <a:t> all the existing products and based on the </a:t>
            </a:r>
            <a:r>
              <a:rPr lang="en-US" sz="1700" b="1" dirty="0">
                <a:solidFill>
                  <a:schemeClr val="bg1"/>
                </a:solidFill>
              </a:rPr>
              <a:t>category</a:t>
            </a:r>
            <a:r>
              <a:rPr lang="en-US" sz="1700" dirty="0">
                <a:solidFill>
                  <a:schemeClr val="bg1"/>
                </a:solidFill>
              </a:rPr>
              <a:t> .</a:t>
            </a:r>
          </a:p>
        </p:txBody>
      </p:sp>
    </p:spTree>
    <p:extLst>
      <p:ext uri="{BB962C8B-B14F-4D97-AF65-F5344CB8AC3E}">
        <p14:creationId xmlns:p14="http://schemas.microsoft.com/office/powerpoint/2010/main" val="73168427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monitor, screen&#10;&#10;Description automatically generated">
            <a:extLst>
              <a:ext uri="{FF2B5EF4-FFF2-40B4-BE49-F238E27FC236}">
                <a16:creationId xmlns:a16="http://schemas.microsoft.com/office/drawing/2014/main" id="{578961D4-5E77-AF44-BE33-FAFC2831F8AD}"/>
              </a:ext>
            </a:extLst>
          </p:cNvPr>
          <p:cNvPicPr>
            <a:picLocks noChangeAspect="1"/>
          </p:cNvPicPr>
          <p:nvPr/>
        </p:nvPicPr>
        <p:blipFill rotWithShape="1">
          <a:blip r:embed="rId2"/>
          <a:srcRect l="1223" t="17938" r="183" b="9977"/>
          <a:stretch/>
        </p:blipFill>
        <p:spPr>
          <a:xfrm>
            <a:off x="321564" y="467486"/>
            <a:ext cx="11548872" cy="4314826"/>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C82CDD-3E2A-1C40-9F1E-5E3572B98FB0}"/>
              </a:ext>
            </a:extLst>
          </p:cNvPr>
          <p:cNvSpPr>
            <a:spLocks noGrp="1"/>
          </p:cNvSpPr>
          <p:nvPr>
            <p:ph type="title"/>
          </p:nvPr>
        </p:nvSpPr>
        <p:spPr>
          <a:xfrm>
            <a:off x="841248" y="5009083"/>
            <a:ext cx="2889504" cy="1345997"/>
          </a:xfrm>
        </p:spPr>
        <p:txBody>
          <a:bodyPr anchor="ctr">
            <a:normAutofit/>
          </a:bodyPr>
          <a:lstStyle/>
          <a:p>
            <a:r>
              <a:rPr lang="en-US" sz="4000" b="1" dirty="0">
                <a:solidFill>
                  <a:schemeClr val="bg1"/>
                </a:solidFill>
              </a:rPr>
              <a:t>Services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E5CA90-9E40-044F-8B4B-5683BDF7DDE9}"/>
              </a:ext>
            </a:extLst>
          </p:cNvPr>
          <p:cNvSpPr>
            <a:spLocks noGrp="1"/>
          </p:cNvSpPr>
          <p:nvPr>
            <p:ph idx="1"/>
          </p:nvPr>
        </p:nvSpPr>
        <p:spPr>
          <a:xfrm>
            <a:off x="4379976" y="5009083"/>
            <a:ext cx="6976872" cy="1345997"/>
          </a:xfrm>
        </p:spPr>
        <p:txBody>
          <a:bodyPr anchor="ctr">
            <a:normAutofit/>
          </a:bodyPr>
          <a:lstStyle/>
          <a:p>
            <a:r>
              <a:rPr lang="en-US" sz="1700" b="1" dirty="0">
                <a:solidFill>
                  <a:schemeClr val="bg1"/>
                </a:solidFill>
              </a:rPr>
              <a:t>PRICE</a:t>
            </a:r>
            <a:r>
              <a:rPr lang="en-US" sz="1700" dirty="0">
                <a:solidFill>
                  <a:schemeClr val="bg1"/>
                </a:solidFill>
              </a:rPr>
              <a:t>: This service helps the users to </a:t>
            </a:r>
            <a:r>
              <a:rPr lang="en-US" sz="1700" b="1" dirty="0">
                <a:solidFill>
                  <a:schemeClr val="bg1"/>
                </a:solidFill>
              </a:rPr>
              <a:t>add</a:t>
            </a:r>
            <a:r>
              <a:rPr lang="en-US" sz="1700" dirty="0">
                <a:solidFill>
                  <a:schemeClr val="bg1"/>
                </a:solidFill>
              </a:rPr>
              <a:t> the price to the product, to </a:t>
            </a:r>
            <a:r>
              <a:rPr lang="en-US" sz="1700" b="1" dirty="0">
                <a:solidFill>
                  <a:schemeClr val="bg1"/>
                </a:solidFill>
              </a:rPr>
              <a:t>update</a:t>
            </a:r>
            <a:r>
              <a:rPr lang="en-US" sz="1700" dirty="0">
                <a:solidFill>
                  <a:schemeClr val="bg1"/>
                </a:solidFill>
              </a:rPr>
              <a:t> the price of the product, </a:t>
            </a:r>
            <a:r>
              <a:rPr lang="en-US" sz="1700" b="1" dirty="0">
                <a:solidFill>
                  <a:schemeClr val="bg1"/>
                </a:solidFill>
              </a:rPr>
              <a:t>delete</a:t>
            </a:r>
            <a:r>
              <a:rPr lang="en-US" sz="1700" dirty="0">
                <a:solidFill>
                  <a:schemeClr val="bg1"/>
                </a:solidFill>
              </a:rPr>
              <a:t> the price of a product, </a:t>
            </a:r>
            <a:r>
              <a:rPr lang="en-US" sz="1700" b="1" dirty="0">
                <a:solidFill>
                  <a:schemeClr val="bg1"/>
                </a:solidFill>
              </a:rPr>
              <a:t>fetch</a:t>
            </a:r>
            <a:r>
              <a:rPr lang="en-US" sz="1700" dirty="0">
                <a:solidFill>
                  <a:schemeClr val="bg1"/>
                </a:solidFill>
              </a:rPr>
              <a:t> the price of a product by its ID as well as of all the products</a:t>
            </a:r>
          </a:p>
          <a:p>
            <a:endParaRPr lang="en-US" sz="1700" dirty="0">
              <a:solidFill>
                <a:schemeClr val="bg1"/>
              </a:solidFill>
            </a:endParaRPr>
          </a:p>
        </p:txBody>
      </p:sp>
    </p:spTree>
    <p:extLst>
      <p:ext uri="{BB962C8B-B14F-4D97-AF65-F5344CB8AC3E}">
        <p14:creationId xmlns:p14="http://schemas.microsoft.com/office/powerpoint/2010/main" val="318028377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monitor, screen&#10;&#10;Description automatically generated">
            <a:extLst>
              <a:ext uri="{FF2B5EF4-FFF2-40B4-BE49-F238E27FC236}">
                <a16:creationId xmlns:a16="http://schemas.microsoft.com/office/drawing/2014/main" id="{5635F999-5F78-3440-A856-FDA0EE1B3E19}"/>
              </a:ext>
            </a:extLst>
          </p:cNvPr>
          <p:cNvPicPr>
            <a:picLocks noChangeAspect="1"/>
          </p:cNvPicPr>
          <p:nvPr/>
        </p:nvPicPr>
        <p:blipFill rotWithShape="1">
          <a:blip r:embed="rId2"/>
          <a:srcRect t="17769" r="-1" b="11841"/>
          <a:stretch/>
        </p:blipFill>
        <p:spPr>
          <a:xfrm>
            <a:off x="320040" y="166313"/>
            <a:ext cx="11548872" cy="4567805"/>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49C8FE-9758-E94A-94D2-C53CBDAA00C0}"/>
              </a:ext>
            </a:extLst>
          </p:cNvPr>
          <p:cNvSpPr>
            <a:spLocks noGrp="1"/>
          </p:cNvSpPr>
          <p:nvPr>
            <p:ph type="title"/>
          </p:nvPr>
        </p:nvSpPr>
        <p:spPr>
          <a:xfrm>
            <a:off x="841248" y="5009083"/>
            <a:ext cx="2889504" cy="1345997"/>
          </a:xfrm>
        </p:spPr>
        <p:txBody>
          <a:bodyPr anchor="ctr">
            <a:normAutofit/>
          </a:bodyPr>
          <a:lstStyle/>
          <a:p>
            <a:r>
              <a:rPr lang="en-US" sz="4000" b="1" dirty="0">
                <a:solidFill>
                  <a:schemeClr val="bg1"/>
                </a:solidFill>
              </a:rPr>
              <a:t>Services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370CF0-ED1D-5042-992A-9B8005B2E387}"/>
              </a:ext>
            </a:extLst>
          </p:cNvPr>
          <p:cNvSpPr>
            <a:spLocks noGrp="1"/>
          </p:cNvSpPr>
          <p:nvPr>
            <p:ph idx="1"/>
          </p:nvPr>
        </p:nvSpPr>
        <p:spPr>
          <a:xfrm>
            <a:off x="4379976" y="5009083"/>
            <a:ext cx="6976872" cy="1345997"/>
          </a:xfrm>
        </p:spPr>
        <p:txBody>
          <a:bodyPr anchor="ctr">
            <a:normAutofit/>
          </a:bodyPr>
          <a:lstStyle/>
          <a:p>
            <a:r>
              <a:rPr lang="en-US" sz="1700" b="1" dirty="0">
                <a:solidFill>
                  <a:schemeClr val="bg1"/>
                </a:solidFill>
              </a:rPr>
              <a:t>STOCK</a:t>
            </a:r>
            <a:r>
              <a:rPr lang="en-US" sz="1700" dirty="0">
                <a:solidFill>
                  <a:schemeClr val="bg1"/>
                </a:solidFill>
              </a:rPr>
              <a:t>: This service helps the users to </a:t>
            </a:r>
            <a:r>
              <a:rPr lang="en-US" sz="1700" b="1" dirty="0">
                <a:solidFill>
                  <a:schemeClr val="bg1"/>
                </a:solidFill>
              </a:rPr>
              <a:t>create</a:t>
            </a:r>
            <a:r>
              <a:rPr lang="en-US" sz="1700" dirty="0">
                <a:solidFill>
                  <a:schemeClr val="bg1"/>
                </a:solidFill>
              </a:rPr>
              <a:t> a stock, to </a:t>
            </a:r>
            <a:r>
              <a:rPr lang="en-US" sz="1700" b="1" dirty="0">
                <a:solidFill>
                  <a:schemeClr val="bg1"/>
                </a:solidFill>
              </a:rPr>
              <a:t>update</a:t>
            </a:r>
            <a:r>
              <a:rPr lang="en-US" sz="1700" dirty="0">
                <a:solidFill>
                  <a:schemeClr val="bg1"/>
                </a:solidFill>
              </a:rPr>
              <a:t> the existing stock, to </a:t>
            </a:r>
            <a:r>
              <a:rPr lang="en-US" sz="1700" b="1" dirty="0">
                <a:solidFill>
                  <a:schemeClr val="bg1"/>
                </a:solidFill>
              </a:rPr>
              <a:t>fetch</a:t>
            </a:r>
            <a:r>
              <a:rPr lang="en-US" sz="1700" dirty="0">
                <a:solidFill>
                  <a:schemeClr val="bg1"/>
                </a:solidFill>
              </a:rPr>
              <a:t> the stock details by ID, to </a:t>
            </a:r>
            <a:r>
              <a:rPr lang="en-US" sz="1700" b="1" dirty="0">
                <a:solidFill>
                  <a:schemeClr val="bg1"/>
                </a:solidFill>
              </a:rPr>
              <a:t>fetch</a:t>
            </a:r>
            <a:r>
              <a:rPr lang="en-US" sz="1700" dirty="0">
                <a:solidFill>
                  <a:schemeClr val="bg1"/>
                </a:solidFill>
              </a:rPr>
              <a:t> all the existing stocks details, to </a:t>
            </a:r>
            <a:r>
              <a:rPr lang="en-US" sz="1700" b="1" dirty="0">
                <a:solidFill>
                  <a:schemeClr val="bg1"/>
                </a:solidFill>
              </a:rPr>
              <a:t>delete</a:t>
            </a:r>
            <a:r>
              <a:rPr lang="en-US" sz="1700" dirty="0">
                <a:solidFill>
                  <a:schemeClr val="bg1"/>
                </a:solidFill>
              </a:rPr>
              <a:t> the product in the stock by its ID</a:t>
            </a:r>
          </a:p>
          <a:p>
            <a:pPr marL="0" indent="0">
              <a:buNone/>
            </a:pPr>
            <a:endParaRPr lang="en-US" sz="1700" dirty="0">
              <a:solidFill>
                <a:schemeClr val="bg1"/>
              </a:solidFill>
            </a:endParaRPr>
          </a:p>
        </p:txBody>
      </p:sp>
    </p:spTree>
    <p:extLst>
      <p:ext uri="{BB962C8B-B14F-4D97-AF65-F5344CB8AC3E}">
        <p14:creationId xmlns:p14="http://schemas.microsoft.com/office/powerpoint/2010/main" val="38258825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reenshot, monitor&#10;&#10;Description automatically generated">
            <a:extLst>
              <a:ext uri="{FF2B5EF4-FFF2-40B4-BE49-F238E27FC236}">
                <a16:creationId xmlns:a16="http://schemas.microsoft.com/office/drawing/2014/main" id="{7EF8E660-5818-B245-A488-9C51C76800E4}"/>
              </a:ext>
            </a:extLst>
          </p:cNvPr>
          <p:cNvPicPr>
            <a:picLocks noChangeAspect="1"/>
          </p:cNvPicPr>
          <p:nvPr/>
        </p:nvPicPr>
        <p:blipFill rotWithShape="1">
          <a:blip r:embed="rId2"/>
          <a:srcRect t="17180" r="-1" b="11837"/>
          <a:stretch/>
        </p:blipFill>
        <p:spPr>
          <a:xfrm>
            <a:off x="320039" y="114300"/>
            <a:ext cx="11548871" cy="4637827"/>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C848E8-0522-AF43-85CA-26F830BCF315}"/>
              </a:ext>
            </a:extLst>
          </p:cNvPr>
          <p:cNvSpPr>
            <a:spLocks noGrp="1"/>
          </p:cNvSpPr>
          <p:nvPr>
            <p:ph type="title"/>
          </p:nvPr>
        </p:nvSpPr>
        <p:spPr>
          <a:xfrm>
            <a:off x="841248" y="5009083"/>
            <a:ext cx="2889504" cy="1345997"/>
          </a:xfrm>
        </p:spPr>
        <p:txBody>
          <a:bodyPr anchor="ctr">
            <a:normAutofit/>
          </a:bodyPr>
          <a:lstStyle/>
          <a:p>
            <a:r>
              <a:rPr lang="en-US" sz="4000" b="1" dirty="0">
                <a:solidFill>
                  <a:schemeClr val="bg1"/>
                </a:solidFill>
              </a:rPr>
              <a:t>Services</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7E69B4-CB1C-3D46-A5E1-F8FED7DC9089}"/>
              </a:ext>
            </a:extLst>
          </p:cNvPr>
          <p:cNvSpPr>
            <a:spLocks noGrp="1"/>
          </p:cNvSpPr>
          <p:nvPr>
            <p:ph idx="1"/>
          </p:nvPr>
        </p:nvSpPr>
        <p:spPr>
          <a:xfrm>
            <a:off x="4379976" y="5009083"/>
            <a:ext cx="6976872" cy="1345997"/>
          </a:xfrm>
        </p:spPr>
        <p:txBody>
          <a:bodyPr anchor="ctr">
            <a:normAutofit/>
          </a:bodyPr>
          <a:lstStyle/>
          <a:p>
            <a:r>
              <a:rPr lang="en-US" sz="1700" b="1">
                <a:solidFill>
                  <a:schemeClr val="bg1"/>
                </a:solidFill>
              </a:rPr>
              <a:t>REVIEW</a:t>
            </a:r>
            <a:r>
              <a:rPr lang="en-US" sz="1700">
                <a:solidFill>
                  <a:schemeClr val="bg1"/>
                </a:solidFill>
              </a:rPr>
              <a:t>: This service helps in the users to </a:t>
            </a:r>
            <a:r>
              <a:rPr lang="en-US" sz="1700" b="1">
                <a:solidFill>
                  <a:schemeClr val="bg1"/>
                </a:solidFill>
              </a:rPr>
              <a:t>add</a:t>
            </a:r>
            <a:r>
              <a:rPr lang="en-US" sz="1700">
                <a:solidFill>
                  <a:schemeClr val="bg1"/>
                </a:solidFill>
              </a:rPr>
              <a:t> a review, to </a:t>
            </a:r>
            <a:r>
              <a:rPr lang="en-US" sz="1700" b="1">
                <a:solidFill>
                  <a:schemeClr val="bg1"/>
                </a:solidFill>
              </a:rPr>
              <a:t>update</a:t>
            </a:r>
            <a:r>
              <a:rPr lang="en-US" sz="1700">
                <a:solidFill>
                  <a:schemeClr val="bg1"/>
                </a:solidFill>
              </a:rPr>
              <a:t> the existing review, to </a:t>
            </a:r>
            <a:r>
              <a:rPr lang="en-US" sz="1700" b="1">
                <a:solidFill>
                  <a:schemeClr val="bg1"/>
                </a:solidFill>
              </a:rPr>
              <a:t>fetch</a:t>
            </a:r>
            <a:r>
              <a:rPr lang="en-US" sz="1700">
                <a:solidFill>
                  <a:schemeClr val="bg1"/>
                </a:solidFill>
              </a:rPr>
              <a:t> the review of a product by its ID, to </a:t>
            </a:r>
            <a:r>
              <a:rPr lang="en-US" sz="1700" b="1">
                <a:solidFill>
                  <a:schemeClr val="bg1"/>
                </a:solidFill>
              </a:rPr>
              <a:t>delete</a:t>
            </a:r>
            <a:r>
              <a:rPr lang="en-US" sz="1700">
                <a:solidFill>
                  <a:schemeClr val="bg1"/>
                </a:solidFill>
              </a:rPr>
              <a:t> the reviews, to </a:t>
            </a:r>
            <a:r>
              <a:rPr lang="en-US" sz="1700" b="1">
                <a:solidFill>
                  <a:schemeClr val="bg1"/>
                </a:solidFill>
              </a:rPr>
              <a:t>fetch</a:t>
            </a:r>
            <a:r>
              <a:rPr lang="en-US" sz="1700">
                <a:solidFill>
                  <a:schemeClr val="bg1"/>
                </a:solidFill>
              </a:rPr>
              <a:t> all the existing reviews of all the products,</a:t>
            </a:r>
          </a:p>
          <a:p>
            <a:pPr marL="457200" indent="-457200">
              <a:buFont typeface="+mj-lt"/>
              <a:buAutoNum type="arabicPeriod"/>
            </a:pPr>
            <a:endParaRPr lang="en-US" sz="1700">
              <a:solidFill>
                <a:schemeClr val="bg1"/>
              </a:solidFill>
            </a:endParaRPr>
          </a:p>
          <a:p>
            <a:endParaRPr lang="en-US" sz="1700">
              <a:solidFill>
                <a:schemeClr val="bg1"/>
              </a:solidFill>
            </a:endParaRPr>
          </a:p>
        </p:txBody>
      </p:sp>
    </p:spTree>
    <p:extLst>
      <p:ext uri="{BB962C8B-B14F-4D97-AF65-F5344CB8AC3E}">
        <p14:creationId xmlns:p14="http://schemas.microsoft.com/office/powerpoint/2010/main" val="6492942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22A57-8C1C-4644-A81A-244CAE6DDE6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Snap shots of the website</a:t>
            </a:r>
          </a:p>
        </p:txBody>
      </p:sp>
      <p:sp>
        <p:nvSpPr>
          <p:cNvPr id="22" name="Freeform: Shape 2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Camera">
            <a:extLst>
              <a:ext uri="{FF2B5EF4-FFF2-40B4-BE49-F238E27FC236}">
                <a16:creationId xmlns:a16="http://schemas.microsoft.com/office/drawing/2014/main" id="{6C93B484-FB88-46CE-8F96-340F3FB13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52441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554272" y="6274355"/>
            <a:ext cx="5400674" cy="369332"/>
          </a:xfrm>
          <a:prstGeom prst="rect">
            <a:avLst/>
          </a:prstGeom>
          <a:noFill/>
        </p:spPr>
        <p:txBody>
          <a:bodyPr wrap="square" rtlCol="0">
            <a:spAutoFit/>
          </a:bodyPr>
          <a:lstStyle/>
          <a:p>
            <a:pPr algn="ctr"/>
            <a:r>
              <a:rPr lang="en-US" dirty="0"/>
              <a:t>Home page for website</a:t>
            </a:r>
          </a:p>
        </p:txBody>
      </p:sp>
      <p:pic>
        <p:nvPicPr>
          <p:cNvPr id="5" name="Picture 4" descr="A picture containing text, screenshot, monitor&#10;&#10;Description automatically generated">
            <a:extLst>
              <a:ext uri="{FF2B5EF4-FFF2-40B4-BE49-F238E27FC236}">
                <a16:creationId xmlns:a16="http://schemas.microsoft.com/office/drawing/2014/main" id="{FE93778F-2DBD-054F-973F-6DEE752BD841}"/>
              </a:ext>
            </a:extLst>
          </p:cNvPr>
          <p:cNvPicPr>
            <a:picLocks noChangeAspect="1"/>
          </p:cNvPicPr>
          <p:nvPr/>
        </p:nvPicPr>
        <p:blipFill rotWithShape="1">
          <a:blip r:embed="rId2"/>
          <a:srcRect t="17291" b="10000"/>
          <a:stretch/>
        </p:blipFill>
        <p:spPr>
          <a:xfrm>
            <a:off x="0" y="-1"/>
            <a:ext cx="12192000" cy="6172201"/>
          </a:xfrm>
          <a:prstGeom prst="rect">
            <a:avLst/>
          </a:prstGeom>
        </p:spPr>
      </p:pic>
    </p:spTree>
    <p:extLst>
      <p:ext uri="{BB962C8B-B14F-4D97-AF65-F5344CB8AC3E}">
        <p14:creationId xmlns:p14="http://schemas.microsoft.com/office/powerpoint/2010/main" val="134445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F97E1-A671-9A4D-B148-CD9F1CA68AD7}"/>
              </a:ext>
            </a:extLst>
          </p:cNvPr>
          <p:cNvPicPr>
            <a:picLocks noChangeAspect="1"/>
          </p:cNvPicPr>
          <p:nvPr/>
        </p:nvPicPr>
        <p:blipFill rotWithShape="1">
          <a:blip r:embed="rId2"/>
          <a:srcRect l="5382" t="14792" r="738" b="15833"/>
          <a:stretch/>
        </p:blipFill>
        <p:spPr>
          <a:xfrm>
            <a:off x="0" y="-1"/>
            <a:ext cx="12192000" cy="6157913"/>
          </a:xfrm>
          <a:prstGeom prst="rect">
            <a:avLst/>
          </a:prstGeom>
        </p:spPr>
      </p:pic>
      <p:sp>
        <p:nvSpPr>
          <p:cNvPr id="4" name="TextBox 3">
            <a:extLst>
              <a:ext uri="{FF2B5EF4-FFF2-40B4-BE49-F238E27FC236}">
                <a16:creationId xmlns:a16="http://schemas.microsoft.com/office/drawing/2014/main" id="{8CDB309B-D9EE-944D-84BE-A4E06A4A19D1}"/>
              </a:ext>
            </a:extLst>
          </p:cNvPr>
          <p:cNvSpPr txBox="1"/>
          <p:nvPr/>
        </p:nvSpPr>
        <p:spPr>
          <a:xfrm>
            <a:off x="3554272" y="6274355"/>
            <a:ext cx="5400674" cy="369332"/>
          </a:xfrm>
          <a:prstGeom prst="rect">
            <a:avLst/>
          </a:prstGeom>
          <a:noFill/>
        </p:spPr>
        <p:txBody>
          <a:bodyPr wrap="square" rtlCol="0">
            <a:spAutoFit/>
          </a:bodyPr>
          <a:lstStyle/>
          <a:p>
            <a:pPr algn="ctr"/>
            <a:r>
              <a:rPr lang="en-US" dirty="0"/>
              <a:t>Add Page with success message</a:t>
            </a:r>
          </a:p>
        </p:txBody>
      </p:sp>
    </p:spTree>
    <p:extLst>
      <p:ext uri="{BB962C8B-B14F-4D97-AF65-F5344CB8AC3E}">
        <p14:creationId xmlns:p14="http://schemas.microsoft.com/office/powerpoint/2010/main" val="342064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554272" y="6274355"/>
            <a:ext cx="5400674" cy="369332"/>
          </a:xfrm>
          <a:prstGeom prst="rect">
            <a:avLst/>
          </a:prstGeom>
          <a:noFill/>
        </p:spPr>
        <p:txBody>
          <a:bodyPr wrap="square" rtlCol="0">
            <a:spAutoFit/>
          </a:bodyPr>
          <a:lstStyle/>
          <a:p>
            <a:pPr algn="ctr"/>
            <a:r>
              <a:rPr lang="en-US" dirty="0"/>
              <a:t>Add Page with fail message</a:t>
            </a:r>
          </a:p>
        </p:txBody>
      </p:sp>
      <p:pic>
        <p:nvPicPr>
          <p:cNvPr id="5" name="Picture 4" descr="A picture containing text, screenshot, monitor&#10;&#10;Description automatically generated">
            <a:extLst>
              <a:ext uri="{FF2B5EF4-FFF2-40B4-BE49-F238E27FC236}">
                <a16:creationId xmlns:a16="http://schemas.microsoft.com/office/drawing/2014/main" id="{C9CC63D3-706C-364C-9703-FB549580660C}"/>
              </a:ext>
            </a:extLst>
          </p:cNvPr>
          <p:cNvPicPr>
            <a:picLocks noChangeAspect="1"/>
          </p:cNvPicPr>
          <p:nvPr/>
        </p:nvPicPr>
        <p:blipFill rotWithShape="1">
          <a:blip r:embed="rId2"/>
          <a:srcRect t="17083" b="9792"/>
          <a:stretch/>
        </p:blipFill>
        <p:spPr>
          <a:xfrm>
            <a:off x="0" y="0"/>
            <a:ext cx="12191999" cy="6143625"/>
          </a:xfrm>
          <a:prstGeom prst="rect">
            <a:avLst/>
          </a:prstGeom>
        </p:spPr>
      </p:pic>
    </p:spTree>
    <p:extLst>
      <p:ext uri="{BB962C8B-B14F-4D97-AF65-F5344CB8AC3E}">
        <p14:creationId xmlns:p14="http://schemas.microsoft.com/office/powerpoint/2010/main" val="37176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965A0D-31B3-D04B-8F86-EED2ADD12269}"/>
              </a:ext>
            </a:extLst>
          </p:cNvPr>
          <p:cNvSpPr>
            <a:spLocks noGrp="1"/>
          </p:cNvSpPr>
          <p:nvPr>
            <p:ph type="title"/>
          </p:nvPr>
        </p:nvSpPr>
        <p:spPr>
          <a:xfrm>
            <a:off x="838200" y="621792"/>
            <a:ext cx="4795157" cy="5413248"/>
          </a:xfrm>
        </p:spPr>
        <p:txBody>
          <a:bodyPr>
            <a:normAutofit/>
          </a:bodyPr>
          <a:lstStyle/>
          <a:p>
            <a:r>
              <a:rPr lang="en-US" sz="5200">
                <a:solidFill>
                  <a:schemeClr val="bg1"/>
                </a:solidFill>
              </a:rPr>
              <a:t>Outline</a:t>
            </a:r>
          </a:p>
        </p:txBody>
      </p:sp>
      <p:graphicFrame>
        <p:nvGraphicFramePr>
          <p:cNvPr id="15" name="Content Placeholder 2">
            <a:extLst>
              <a:ext uri="{FF2B5EF4-FFF2-40B4-BE49-F238E27FC236}">
                <a16:creationId xmlns:a16="http://schemas.microsoft.com/office/drawing/2014/main" id="{48D2B88B-33A0-4727-A059-0478FE7009F2}"/>
              </a:ext>
            </a:extLst>
          </p:cNvPr>
          <p:cNvGraphicFramePr>
            <a:graphicFrameLocks noGrp="1"/>
          </p:cNvGraphicFramePr>
          <p:nvPr>
            <p:ph idx="1"/>
            <p:extLst>
              <p:ext uri="{D42A27DB-BD31-4B8C-83A1-F6EECF244321}">
                <p14:modId xmlns:p14="http://schemas.microsoft.com/office/powerpoint/2010/main" val="3072308098"/>
              </p:ext>
            </p:extLst>
          </p:nvPr>
        </p:nvGraphicFramePr>
        <p:xfrm>
          <a:off x="6670110" y="622301"/>
          <a:ext cx="4683690" cy="5412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256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554272" y="6274355"/>
            <a:ext cx="5032516" cy="369332"/>
          </a:xfrm>
          <a:prstGeom prst="rect">
            <a:avLst/>
          </a:prstGeom>
          <a:noFill/>
        </p:spPr>
        <p:txBody>
          <a:bodyPr wrap="square" rtlCol="0">
            <a:spAutoFit/>
          </a:bodyPr>
          <a:lstStyle/>
          <a:p>
            <a:pPr algn="ctr"/>
            <a:r>
              <a:rPr lang="en-US" dirty="0"/>
              <a:t>Update Page</a:t>
            </a:r>
          </a:p>
        </p:txBody>
      </p:sp>
      <p:pic>
        <p:nvPicPr>
          <p:cNvPr id="6" name="Picture 5" descr="A picture containing text, screenshot, monitor&#10;&#10;Description automatically generated">
            <a:extLst>
              <a:ext uri="{FF2B5EF4-FFF2-40B4-BE49-F238E27FC236}">
                <a16:creationId xmlns:a16="http://schemas.microsoft.com/office/drawing/2014/main" id="{AF47D09A-FD55-1343-9B4D-A44CCD52EB14}"/>
              </a:ext>
            </a:extLst>
          </p:cNvPr>
          <p:cNvPicPr>
            <a:picLocks noChangeAspect="1"/>
          </p:cNvPicPr>
          <p:nvPr/>
        </p:nvPicPr>
        <p:blipFill rotWithShape="1">
          <a:blip r:embed="rId2"/>
          <a:srcRect t="17291" b="10709"/>
          <a:stretch/>
        </p:blipFill>
        <p:spPr>
          <a:xfrm>
            <a:off x="0" y="0"/>
            <a:ext cx="12192000" cy="6172200"/>
          </a:xfrm>
          <a:prstGeom prst="rect">
            <a:avLst/>
          </a:prstGeom>
        </p:spPr>
      </p:pic>
    </p:spTree>
    <p:extLst>
      <p:ext uri="{BB962C8B-B14F-4D97-AF65-F5344CB8AC3E}">
        <p14:creationId xmlns:p14="http://schemas.microsoft.com/office/powerpoint/2010/main" val="20221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425684" y="6360081"/>
            <a:ext cx="5318266" cy="369332"/>
          </a:xfrm>
          <a:prstGeom prst="rect">
            <a:avLst/>
          </a:prstGeom>
          <a:noFill/>
        </p:spPr>
        <p:txBody>
          <a:bodyPr wrap="square" rtlCol="0">
            <a:spAutoFit/>
          </a:bodyPr>
          <a:lstStyle/>
          <a:p>
            <a:pPr algn="ctr"/>
            <a:r>
              <a:rPr lang="en-US" dirty="0"/>
              <a:t>Delete page with success message</a:t>
            </a:r>
          </a:p>
        </p:txBody>
      </p:sp>
      <p:pic>
        <p:nvPicPr>
          <p:cNvPr id="7" name="Picture 6">
            <a:extLst>
              <a:ext uri="{FF2B5EF4-FFF2-40B4-BE49-F238E27FC236}">
                <a16:creationId xmlns:a16="http://schemas.microsoft.com/office/drawing/2014/main" id="{2D595784-78D2-894F-9BB1-6CC7285FA8A8}"/>
              </a:ext>
            </a:extLst>
          </p:cNvPr>
          <p:cNvPicPr>
            <a:picLocks noChangeAspect="1"/>
          </p:cNvPicPr>
          <p:nvPr/>
        </p:nvPicPr>
        <p:blipFill rotWithShape="1">
          <a:blip r:embed="rId2"/>
          <a:srcRect t="17291" b="10709"/>
          <a:stretch/>
        </p:blipFill>
        <p:spPr>
          <a:xfrm>
            <a:off x="-1" y="0"/>
            <a:ext cx="12223947" cy="6172200"/>
          </a:xfrm>
          <a:prstGeom prst="rect">
            <a:avLst/>
          </a:prstGeom>
        </p:spPr>
      </p:pic>
    </p:spTree>
    <p:extLst>
      <p:ext uri="{BB962C8B-B14F-4D97-AF65-F5344CB8AC3E}">
        <p14:creationId xmlns:p14="http://schemas.microsoft.com/office/powerpoint/2010/main" val="3200456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425683" y="6360081"/>
            <a:ext cx="5418279" cy="369332"/>
          </a:xfrm>
          <a:prstGeom prst="rect">
            <a:avLst/>
          </a:prstGeom>
          <a:noFill/>
        </p:spPr>
        <p:txBody>
          <a:bodyPr wrap="square" rtlCol="0">
            <a:spAutoFit/>
          </a:bodyPr>
          <a:lstStyle/>
          <a:p>
            <a:pPr algn="ctr"/>
            <a:r>
              <a:rPr lang="en-US" dirty="0"/>
              <a:t>All Products display page</a:t>
            </a:r>
          </a:p>
        </p:txBody>
      </p:sp>
      <p:pic>
        <p:nvPicPr>
          <p:cNvPr id="5" name="Picture 4" descr="A picture containing text, screenshot, monitor, screen&#10;&#10;Description automatically generated">
            <a:extLst>
              <a:ext uri="{FF2B5EF4-FFF2-40B4-BE49-F238E27FC236}">
                <a16:creationId xmlns:a16="http://schemas.microsoft.com/office/drawing/2014/main" id="{A3158F0A-7A3F-3246-992D-13FAEFD74F2C}"/>
              </a:ext>
            </a:extLst>
          </p:cNvPr>
          <p:cNvPicPr>
            <a:picLocks noChangeAspect="1"/>
          </p:cNvPicPr>
          <p:nvPr/>
        </p:nvPicPr>
        <p:blipFill rotWithShape="1">
          <a:blip r:embed="rId2"/>
          <a:srcRect t="17291" b="10709"/>
          <a:stretch/>
        </p:blipFill>
        <p:spPr>
          <a:xfrm>
            <a:off x="0" y="0"/>
            <a:ext cx="12192000" cy="6143625"/>
          </a:xfrm>
          <a:prstGeom prst="rect">
            <a:avLst/>
          </a:prstGeom>
        </p:spPr>
      </p:pic>
    </p:spTree>
    <p:extLst>
      <p:ext uri="{BB962C8B-B14F-4D97-AF65-F5344CB8AC3E}">
        <p14:creationId xmlns:p14="http://schemas.microsoft.com/office/powerpoint/2010/main" val="256757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425683" y="6360081"/>
            <a:ext cx="5418279" cy="369332"/>
          </a:xfrm>
          <a:prstGeom prst="rect">
            <a:avLst/>
          </a:prstGeom>
          <a:noFill/>
        </p:spPr>
        <p:txBody>
          <a:bodyPr wrap="square" rtlCol="0">
            <a:spAutoFit/>
          </a:bodyPr>
          <a:lstStyle/>
          <a:p>
            <a:pPr algn="ctr"/>
            <a:r>
              <a:rPr lang="en-US" dirty="0"/>
              <a:t>Display product by ID page</a:t>
            </a:r>
          </a:p>
        </p:txBody>
      </p:sp>
      <p:pic>
        <p:nvPicPr>
          <p:cNvPr id="6" name="Picture 5" descr="A picture containing text, screenshot, monitor&#10;&#10;Description automatically generated">
            <a:extLst>
              <a:ext uri="{FF2B5EF4-FFF2-40B4-BE49-F238E27FC236}">
                <a16:creationId xmlns:a16="http://schemas.microsoft.com/office/drawing/2014/main" id="{14B33D6B-5AB5-B64E-BDD8-0421D03A22E9}"/>
              </a:ext>
            </a:extLst>
          </p:cNvPr>
          <p:cNvPicPr>
            <a:picLocks noChangeAspect="1"/>
          </p:cNvPicPr>
          <p:nvPr/>
        </p:nvPicPr>
        <p:blipFill rotWithShape="1">
          <a:blip r:embed="rId2"/>
          <a:srcRect t="17234" b="9792"/>
          <a:stretch/>
        </p:blipFill>
        <p:spPr>
          <a:xfrm>
            <a:off x="-2513" y="-1"/>
            <a:ext cx="12194513" cy="6157913"/>
          </a:xfrm>
          <a:prstGeom prst="rect">
            <a:avLst/>
          </a:prstGeom>
        </p:spPr>
      </p:pic>
    </p:spTree>
    <p:extLst>
      <p:ext uri="{BB962C8B-B14F-4D97-AF65-F5344CB8AC3E}">
        <p14:creationId xmlns:p14="http://schemas.microsoft.com/office/powerpoint/2010/main" val="260466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B309B-D9EE-944D-84BE-A4E06A4A19D1}"/>
              </a:ext>
            </a:extLst>
          </p:cNvPr>
          <p:cNvSpPr txBox="1"/>
          <p:nvPr/>
        </p:nvSpPr>
        <p:spPr>
          <a:xfrm>
            <a:off x="3425683" y="6360081"/>
            <a:ext cx="5418279" cy="369332"/>
          </a:xfrm>
          <a:prstGeom prst="rect">
            <a:avLst/>
          </a:prstGeom>
          <a:noFill/>
        </p:spPr>
        <p:txBody>
          <a:bodyPr wrap="square" rtlCol="0">
            <a:spAutoFit/>
          </a:bodyPr>
          <a:lstStyle/>
          <a:p>
            <a:pPr algn="ctr"/>
            <a:r>
              <a:rPr lang="en-US" dirty="0"/>
              <a:t>Display product by category page</a:t>
            </a:r>
          </a:p>
        </p:txBody>
      </p:sp>
      <p:pic>
        <p:nvPicPr>
          <p:cNvPr id="5" name="Picture 4" descr="Graphical user interface, text, website&#10;&#10;Description automatically generated">
            <a:extLst>
              <a:ext uri="{FF2B5EF4-FFF2-40B4-BE49-F238E27FC236}">
                <a16:creationId xmlns:a16="http://schemas.microsoft.com/office/drawing/2014/main" id="{D090DB65-FAD2-9F43-A7CF-DD3AEF728DB9}"/>
              </a:ext>
            </a:extLst>
          </p:cNvPr>
          <p:cNvPicPr>
            <a:picLocks noChangeAspect="1"/>
          </p:cNvPicPr>
          <p:nvPr/>
        </p:nvPicPr>
        <p:blipFill rotWithShape="1">
          <a:blip r:embed="rId2"/>
          <a:srcRect t="17501" b="10390"/>
          <a:stretch/>
        </p:blipFill>
        <p:spPr>
          <a:xfrm>
            <a:off x="0" y="0"/>
            <a:ext cx="12192000" cy="6172200"/>
          </a:xfrm>
          <a:prstGeom prst="rect">
            <a:avLst/>
          </a:prstGeom>
        </p:spPr>
      </p:pic>
    </p:spTree>
    <p:extLst>
      <p:ext uri="{BB962C8B-B14F-4D97-AF65-F5344CB8AC3E}">
        <p14:creationId xmlns:p14="http://schemas.microsoft.com/office/powerpoint/2010/main" val="3401285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F394CD-9AFE-C34D-BFB3-93146D001A70}"/>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Roles:</a:t>
            </a:r>
            <a:br>
              <a:rPr lang="en-US" sz="3600">
                <a:solidFill>
                  <a:srgbClr val="FFFFFF"/>
                </a:solidFill>
              </a:rPr>
            </a:br>
            <a:endParaRPr lang="en-US" sz="3600">
              <a:solidFill>
                <a:srgbClr val="FFFFFF"/>
              </a:solidFill>
            </a:endParaRPr>
          </a:p>
        </p:txBody>
      </p:sp>
      <p:graphicFrame>
        <p:nvGraphicFramePr>
          <p:cNvPr id="3" name="Table 2">
            <a:extLst>
              <a:ext uri="{FF2B5EF4-FFF2-40B4-BE49-F238E27FC236}">
                <a16:creationId xmlns:a16="http://schemas.microsoft.com/office/drawing/2014/main" id="{16B68A52-8D02-2248-9AC0-34389B54B4E3}"/>
              </a:ext>
            </a:extLst>
          </p:cNvPr>
          <p:cNvGraphicFramePr>
            <a:graphicFrameLocks/>
          </p:cNvGraphicFramePr>
          <p:nvPr>
            <p:extLst>
              <p:ext uri="{D42A27DB-BD31-4B8C-83A1-F6EECF244321}">
                <p14:modId xmlns:p14="http://schemas.microsoft.com/office/powerpoint/2010/main" val="298819155"/>
              </p:ext>
            </p:extLst>
          </p:nvPr>
        </p:nvGraphicFramePr>
        <p:xfrm>
          <a:off x="4693877" y="476148"/>
          <a:ext cx="6780701" cy="5905703"/>
        </p:xfrm>
        <a:graphic>
          <a:graphicData uri="http://schemas.openxmlformats.org/drawingml/2006/table">
            <a:tbl>
              <a:tblPr firstRow="1" bandRow="1">
                <a:tableStyleId>{69012ECD-51FC-41F1-AA8D-1B2483CD663E}</a:tableStyleId>
              </a:tblPr>
              <a:tblGrid>
                <a:gridCol w="1780495">
                  <a:extLst>
                    <a:ext uri="{9D8B030D-6E8A-4147-A177-3AD203B41FA5}">
                      <a16:colId xmlns:a16="http://schemas.microsoft.com/office/drawing/2014/main" val="1392747805"/>
                    </a:ext>
                  </a:extLst>
                </a:gridCol>
                <a:gridCol w="5000206">
                  <a:extLst>
                    <a:ext uri="{9D8B030D-6E8A-4147-A177-3AD203B41FA5}">
                      <a16:colId xmlns:a16="http://schemas.microsoft.com/office/drawing/2014/main" val="2365693925"/>
                    </a:ext>
                  </a:extLst>
                </a:gridCol>
              </a:tblGrid>
              <a:tr h="333739">
                <a:tc>
                  <a:txBody>
                    <a:bodyPr/>
                    <a:lstStyle/>
                    <a:p>
                      <a:pPr lvl="0">
                        <a:buNone/>
                      </a:pPr>
                      <a:r>
                        <a:rPr lang="en-US" sz="1500" b="0" u="none" strike="noStrike" noProof="0" dirty="0"/>
                        <a:t>Name</a:t>
                      </a:r>
                      <a:endParaRPr lang="en-US" sz="1500" dirty="0">
                        <a:latin typeface="Calibri" panose="020F0502020204030204" pitchFamily="34" charset="0"/>
                        <a:cs typeface="Calibri" panose="020F0502020204030204" pitchFamily="34" charset="0"/>
                      </a:endParaRPr>
                    </a:p>
                  </a:txBody>
                  <a:tcPr marL="72979" marR="72979" marT="36489" marB="36489"/>
                </a:tc>
                <a:tc>
                  <a:txBody>
                    <a:bodyPr/>
                    <a:lstStyle/>
                    <a:p>
                      <a:pPr lvl="0">
                        <a:buNone/>
                      </a:pPr>
                      <a:r>
                        <a:rPr lang="en-US" sz="1500" b="0" u="none" strike="noStrike" noProof="0" dirty="0"/>
                        <a:t>Work done</a:t>
                      </a:r>
                      <a:endParaRPr lang="en-US" sz="15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2873450577"/>
                  </a:ext>
                </a:extLst>
              </a:tr>
              <a:tr h="1187953">
                <a:tc>
                  <a:txBody>
                    <a:bodyPr/>
                    <a:lstStyle/>
                    <a:p>
                      <a:pPr lvl="0">
                        <a:buNone/>
                      </a:pPr>
                      <a:r>
                        <a:rPr lang="en-US" sz="1500" b="1" u="none" strike="noStrike" noProof="0" dirty="0"/>
                        <a:t>Kunj Desai</a:t>
                      </a:r>
                    </a:p>
                    <a:p>
                      <a:pPr lvl="0">
                        <a:buNone/>
                      </a:pPr>
                      <a:r>
                        <a:rPr lang="en-US" sz="1200" b="0" i="1" u="none" strike="noStrike" noProof="0" dirty="0">
                          <a:latin typeface="Calibri" panose="020F0502020204030204" pitchFamily="34" charset="0"/>
                          <a:cs typeface="Calibri" panose="020F0502020204030204" pitchFamily="34" charset="0"/>
                        </a:rPr>
                        <a:t>(Scrum master)</a:t>
                      </a:r>
                    </a:p>
                    <a:p>
                      <a:pPr lvl="0">
                        <a:buNone/>
                      </a:pPr>
                      <a:r>
                        <a:rPr lang="en-US" sz="1200" b="0" i="1" u="none" strike="noStrike" noProof="0" dirty="0">
                          <a:latin typeface="Calibri" panose="020F0502020204030204" pitchFamily="34" charset="0"/>
                          <a:cs typeface="Calibri" panose="020F0502020204030204" pitchFamily="34" charset="0"/>
                        </a:rPr>
                        <a:t>(Full Stack Developer)</a:t>
                      </a:r>
                      <a:endParaRPr lang="en-US" sz="1200" b="0" i="1" dirty="0">
                        <a:latin typeface="Calibri" panose="020F0502020204030204" pitchFamily="34" charset="0"/>
                        <a:cs typeface="Calibri" panose="020F0502020204030204" pitchFamily="34" charset="0"/>
                      </a:endParaRPr>
                    </a:p>
                  </a:txBody>
                  <a:tcPr marL="72979" marR="72979" marT="36489" marB="36489"/>
                </a:tc>
                <a:tc>
                  <a:txBody>
                    <a:bodyPr/>
                    <a:lstStyle/>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Created services, Controllers in backend.</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Created Microservices, docker files.</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Creating project structure for front-end back-end. </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CSS, login-sign pages in front-end.</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Authentication for front-end.</a:t>
                      </a:r>
                      <a:endParaRPr lang="en-US" sz="1200" dirty="0"/>
                    </a:p>
                    <a:p>
                      <a:pPr marL="285750" lvl="0" indent="-285750">
                        <a:buFont typeface="Arial" panose="020B0604020202020204" pitchFamily="34" charset="0"/>
                        <a:buChar char="•"/>
                      </a:pPr>
                      <a:r>
                        <a:rPr lang="en-US" sz="1200" b="0" u="none" strike="noStrike" noProof="0" dirty="0"/>
                        <a:t>End-to-end integration/Testing and bug fixing.</a:t>
                      </a:r>
                      <a:endParaRPr lang="en-US" sz="12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876892045"/>
                  </a:ext>
                </a:extLst>
              </a:tr>
              <a:tr h="1187953">
                <a:tc>
                  <a:txBody>
                    <a:bodyPr/>
                    <a:lstStyle/>
                    <a:p>
                      <a:pPr lvl="0">
                        <a:buNone/>
                      </a:pPr>
                      <a:r>
                        <a:rPr lang="en-US" sz="1500" b="1" u="none" strike="noStrike" noProof="0" dirty="0" err="1"/>
                        <a:t>Saumitra</a:t>
                      </a:r>
                      <a:r>
                        <a:rPr lang="en-US" sz="1500" b="1" u="none" strike="noStrike" noProof="0" dirty="0"/>
                        <a:t> </a:t>
                      </a:r>
                      <a:r>
                        <a:rPr lang="en-US" sz="1500" b="1" u="none" strike="noStrike" noProof="0" dirty="0" err="1"/>
                        <a:t>Natu</a:t>
                      </a:r>
                      <a:endParaRPr lang="en-US" sz="1500" b="1" u="none" strike="noStrike" noProof="0" dirty="0"/>
                    </a:p>
                    <a:p>
                      <a:pPr lvl="0">
                        <a:buNone/>
                      </a:pPr>
                      <a:r>
                        <a:rPr lang="en-US" sz="1200" b="0" i="1" dirty="0">
                          <a:latin typeface="Calibri" panose="020F0502020204030204" pitchFamily="34" charset="0"/>
                          <a:cs typeface="Calibri" panose="020F0502020204030204" pitchFamily="34" charset="0"/>
                        </a:rPr>
                        <a:t>(Front end developer/QA)</a:t>
                      </a:r>
                    </a:p>
                  </a:txBody>
                  <a:tcPr marL="72979" marR="72979" marT="36489" marB="36489"/>
                </a:tc>
                <a:tc>
                  <a:txBody>
                    <a:bodyPr/>
                    <a:lstStyle/>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Worked on front-end by creating the react pages.</a:t>
                      </a:r>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Added Authentication using Redux.</a:t>
                      </a:r>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Integrated front-end code.</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Tested front-end.</a:t>
                      </a:r>
                      <a:endParaRPr lang="en-US" sz="1200" dirty="0"/>
                    </a:p>
                    <a:p>
                      <a:pPr marL="285750" lvl="0" indent="-285750">
                        <a:buFont typeface="Arial" panose="020B0604020202020204" pitchFamily="34" charset="0"/>
                        <a:buChar char="•"/>
                      </a:pPr>
                      <a:r>
                        <a:rPr lang="en-US" sz="1200" b="0" u="none" strike="noStrike" noProof="0" dirty="0"/>
                        <a:t>End-to-end testing/debugging.</a:t>
                      </a:r>
                    </a:p>
                    <a:p>
                      <a:pPr marL="285750" lvl="0" indent="-285750">
                        <a:buFont typeface="Arial" panose="020B0604020202020204" pitchFamily="34" charset="0"/>
                        <a:buChar char="•"/>
                      </a:pPr>
                      <a:r>
                        <a:rPr lang="en-US" sz="1200" b="0" u="none" strike="noStrike" noProof="0" dirty="0"/>
                        <a:t>Merged front-end and back-end code.</a:t>
                      </a:r>
                      <a:endParaRPr lang="en-US" sz="1200" b="0" i="0" u="none" strike="noStrike" noProof="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3243620104"/>
                  </a:ext>
                </a:extLst>
              </a:tr>
              <a:tr h="648449">
                <a:tc>
                  <a:txBody>
                    <a:bodyPr/>
                    <a:lstStyle/>
                    <a:p>
                      <a:pPr lvl="0">
                        <a:buNone/>
                      </a:pPr>
                      <a:r>
                        <a:rPr lang="en-US" sz="1500" b="1" u="none" strike="noStrike" noProof="0" dirty="0"/>
                        <a:t>James Ortiz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latin typeface="Calibri" panose="020F0502020204030204" pitchFamily="34" charset="0"/>
                          <a:cs typeface="Calibri" panose="020F0502020204030204" pitchFamily="34" charset="0"/>
                        </a:rPr>
                        <a:t>(Back end developer/QA)</a:t>
                      </a:r>
                    </a:p>
                    <a:p>
                      <a:pPr lvl="0">
                        <a:buNone/>
                      </a:pPr>
                      <a:endParaRPr lang="en-US" sz="1500" b="1" dirty="0">
                        <a:latin typeface="Calibri" panose="020F0502020204030204" pitchFamily="34" charset="0"/>
                        <a:cs typeface="Calibri" panose="020F0502020204030204" pitchFamily="34" charset="0"/>
                      </a:endParaRPr>
                    </a:p>
                  </a:txBody>
                  <a:tcPr marL="72979" marR="72979" marT="36489" marB="36489"/>
                </a:tc>
                <a:tc>
                  <a:txBody>
                    <a:bodyPr/>
                    <a:lstStyle/>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Created models.</a:t>
                      </a:r>
                      <a:endParaRPr lang="en-US" sz="1200" dirty="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Testing API using postman.</a:t>
                      </a:r>
                      <a:endParaRPr lang="en-US" sz="1200" dirty="0"/>
                    </a:p>
                    <a:p>
                      <a:pPr marL="285750" lvl="0" indent="-285750">
                        <a:buFont typeface="Arial" panose="020B0604020202020204" pitchFamily="34" charset="0"/>
                        <a:buChar char="•"/>
                      </a:pPr>
                      <a:r>
                        <a:rPr lang="en-US" sz="1200" b="0" u="none" strike="noStrike" noProof="0" dirty="0"/>
                        <a:t>Bug fixing.</a:t>
                      </a:r>
                      <a:endParaRPr lang="en-US" sz="12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3794294041"/>
                  </a:ext>
                </a:extLst>
              </a:tr>
              <a:tr h="828284">
                <a:tc>
                  <a:txBody>
                    <a:bodyPr/>
                    <a:lstStyle/>
                    <a:p>
                      <a:pPr lvl="0">
                        <a:buNone/>
                      </a:pPr>
                      <a:r>
                        <a:rPr lang="en-US" sz="1500" b="1" u="none" strike="noStrike" noProof="0" dirty="0" err="1"/>
                        <a:t>Farin</a:t>
                      </a:r>
                      <a:r>
                        <a:rPr lang="en-US" sz="1500" b="1" u="none" strike="noStrike" noProof="0" dirty="0"/>
                        <a:t> Habib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latin typeface="Calibri" panose="020F0502020204030204" pitchFamily="34" charset="0"/>
                          <a:cs typeface="Calibri" panose="020F0502020204030204" pitchFamily="34" charset="0"/>
                        </a:rPr>
                        <a:t>(Front end developer/QA)</a:t>
                      </a:r>
                    </a:p>
                    <a:p>
                      <a:pPr lvl="0">
                        <a:buNone/>
                      </a:pPr>
                      <a:endParaRPr lang="en-US" sz="1500" b="1" dirty="0">
                        <a:latin typeface="Calibri" panose="020F0502020204030204" pitchFamily="34" charset="0"/>
                        <a:cs typeface="Calibri" panose="020F0502020204030204" pitchFamily="34" charset="0"/>
                      </a:endParaRPr>
                    </a:p>
                  </a:txBody>
                  <a:tcPr marL="72979" marR="72979" marT="36489" marB="36489"/>
                </a:tc>
                <a:tc>
                  <a:txBody>
                    <a:bodyPr/>
                    <a:lstStyle/>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a:t>Worked on front-end.</a:t>
                      </a:r>
                      <a:endParaRPr lang="en-US" sz="1200"/>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a:t>Added Authentication using Redux</a:t>
                      </a:r>
                    </a:p>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a:t>Creating pages.</a:t>
                      </a:r>
                      <a:endParaRPr lang="en-US" sz="1200"/>
                    </a:p>
                    <a:p>
                      <a:pPr marL="285750" lvl="0" indent="-285750">
                        <a:buFont typeface="Arial" panose="020B0604020202020204" pitchFamily="34" charset="0"/>
                        <a:buChar char="•"/>
                      </a:pPr>
                      <a:r>
                        <a:rPr lang="en-US" sz="1200" b="0" u="none" strike="noStrike" noProof="0"/>
                        <a:t>Testing front-end.</a:t>
                      </a:r>
                      <a:endParaRPr lang="en-US" sz="12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1844636255"/>
                  </a:ext>
                </a:extLst>
              </a:tr>
              <a:tr h="439201">
                <a:tc>
                  <a:txBody>
                    <a:bodyPr/>
                    <a:lstStyle/>
                    <a:p>
                      <a:pPr lvl="0">
                        <a:buNone/>
                      </a:pPr>
                      <a:r>
                        <a:rPr lang="en-US" sz="1500" b="1" u="none" strike="noStrike" noProof="0" dirty="0" err="1"/>
                        <a:t>Prathiksha</a:t>
                      </a:r>
                      <a:r>
                        <a:rPr lang="en-US" sz="1500" b="1" u="none" strike="noStrike" noProof="0" dirty="0"/>
                        <a:t> Balakrishna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latin typeface="Calibri" panose="020F0502020204030204" pitchFamily="34" charset="0"/>
                          <a:cs typeface="Calibri" panose="020F0502020204030204" pitchFamily="34" charset="0"/>
                        </a:rPr>
                        <a:t>(Back end developer/QA)</a:t>
                      </a:r>
                    </a:p>
                    <a:p>
                      <a:pPr lvl="0">
                        <a:buNone/>
                      </a:pPr>
                      <a:endParaRPr lang="en-US" sz="1500" b="1" dirty="0">
                        <a:latin typeface="Calibri" panose="020F0502020204030204" pitchFamily="34" charset="0"/>
                        <a:cs typeface="Calibri" panose="020F0502020204030204" pitchFamily="34" charset="0"/>
                      </a:endParaRPr>
                    </a:p>
                  </a:txBody>
                  <a:tcPr marL="72979" marR="72979" marT="36489" marB="36489"/>
                </a:tc>
                <a:tc>
                  <a:txBody>
                    <a:bodyPr/>
                    <a:lstStyle/>
                    <a:p>
                      <a:pPr marL="285750" lvl="0" indent="-285750" algn="l">
                        <a:lnSpc>
                          <a:spcPct val="100000"/>
                        </a:lnSpc>
                        <a:spcBef>
                          <a:spcPts val="0"/>
                        </a:spcBef>
                        <a:spcAft>
                          <a:spcPts val="0"/>
                        </a:spcAft>
                        <a:buFont typeface="Arial" panose="020B0604020202020204" pitchFamily="34" charset="0"/>
                        <a:buChar char="•"/>
                      </a:pPr>
                      <a:r>
                        <a:rPr lang="en-US" sz="1200" b="0" u="none" strike="noStrike" noProof="0" dirty="0"/>
                        <a:t>Creating Repository.</a:t>
                      </a:r>
                      <a:endParaRPr lang="en-US" sz="1200" dirty="0"/>
                    </a:p>
                    <a:p>
                      <a:pPr marL="285750" lvl="0" indent="-285750">
                        <a:buFont typeface="Arial" panose="020B0604020202020204" pitchFamily="34" charset="0"/>
                        <a:buChar char="•"/>
                      </a:pPr>
                      <a:r>
                        <a:rPr lang="en-US" sz="1200" b="0" u="none" strike="noStrike" noProof="0" dirty="0"/>
                        <a:t>Testing API using postman.</a:t>
                      </a:r>
                      <a:endParaRPr lang="en-US" sz="12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4180144979"/>
                  </a:ext>
                </a:extLst>
              </a:tr>
              <a:tr h="648449">
                <a:tc>
                  <a:txBody>
                    <a:bodyPr/>
                    <a:lstStyle/>
                    <a:p>
                      <a:r>
                        <a:rPr lang="en-US" sz="1500" b="1" dirty="0"/>
                        <a:t>Neel Rana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latin typeface="Calibri" panose="020F0502020204030204" pitchFamily="34" charset="0"/>
                          <a:cs typeface="Calibri" panose="020F0502020204030204" pitchFamily="34" charset="0"/>
                        </a:rPr>
                        <a:t>(Back end developer/QA)</a:t>
                      </a:r>
                    </a:p>
                    <a:p>
                      <a:endParaRPr lang="en-US" sz="1500" b="1" dirty="0">
                        <a:latin typeface="Calibri" panose="020F0502020204030204" pitchFamily="34" charset="0"/>
                        <a:cs typeface="Calibri" panose="020F0502020204030204" pitchFamily="34" charset="0"/>
                      </a:endParaRPr>
                    </a:p>
                  </a:txBody>
                  <a:tcPr marL="72979" marR="72979" marT="36489" marB="36489"/>
                </a:tc>
                <a:tc>
                  <a:txBody>
                    <a:bodyPr/>
                    <a:lstStyle/>
                    <a:p>
                      <a:pPr marL="285750" indent="-285750">
                        <a:buFont typeface="Arial" panose="020B0604020202020204" pitchFamily="34" charset="0"/>
                        <a:buChar char="•"/>
                      </a:pPr>
                      <a:r>
                        <a:rPr lang="en-US" sz="1200" dirty="0"/>
                        <a:t>Creating Exception.</a:t>
                      </a:r>
                    </a:p>
                    <a:p>
                      <a:pPr marL="285750" indent="-285750">
                        <a:buFont typeface="Arial" panose="020B0604020202020204" pitchFamily="34" charset="0"/>
                        <a:buChar char="•"/>
                      </a:pPr>
                      <a:r>
                        <a:rPr lang="en-US" sz="1200" dirty="0"/>
                        <a:t>Testing API using postman.</a:t>
                      </a:r>
                      <a:endParaRPr lang="en-US" sz="1200" dirty="0">
                        <a:latin typeface="Calibri" panose="020F0502020204030204" pitchFamily="34" charset="0"/>
                        <a:cs typeface="Calibri" panose="020F0502020204030204" pitchFamily="34" charset="0"/>
                      </a:endParaRPr>
                    </a:p>
                  </a:txBody>
                  <a:tcPr marL="72979" marR="72979" marT="36489" marB="36489"/>
                </a:tc>
                <a:extLst>
                  <a:ext uri="{0D108BD9-81ED-4DB2-BD59-A6C34878D82A}">
                    <a16:rowId xmlns:a16="http://schemas.microsoft.com/office/drawing/2014/main" val="2862891721"/>
                  </a:ext>
                </a:extLst>
              </a:tr>
            </a:tbl>
          </a:graphicData>
        </a:graphic>
      </p:graphicFrame>
    </p:spTree>
    <p:extLst>
      <p:ext uri="{BB962C8B-B14F-4D97-AF65-F5344CB8AC3E}">
        <p14:creationId xmlns:p14="http://schemas.microsoft.com/office/powerpoint/2010/main" val="2476480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0FF88-2EF4-9743-8238-BD96AD0488B8}"/>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Thank you!</a:t>
            </a:r>
          </a:p>
        </p:txBody>
      </p:sp>
      <p:pic>
        <p:nvPicPr>
          <p:cNvPr id="6" name="Graphic 5" descr="Handshake">
            <a:extLst>
              <a:ext uri="{FF2B5EF4-FFF2-40B4-BE49-F238E27FC236}">
                <a16:creationId xmlns:a16="http://schemas.microsoft.com/office/drawing/2014/main" id="{E7CBE7A2-C4F3-45B2-940E-B63621DE4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57772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66C1-E7AB-A048-AB5B-6E097F04853A}"/>
              </a:ext>
            </a:extLst>
          </p:cNvPr>
          <p:cNvSpPr>
            <a:spLocks noGrp="1"/>
          </p:cNvSpPr>
          <p:nvPr>
            <p:ph type="title"/>
          </p:nvPr>
        </p:nvSpPr>
        <p:spPr/>
        <p:txBody>
          <a:bodyPr/>
          <a:lstStyle/>
          <a:p>
            <a:r>
              <a:rPr lang="en-US"/>
              <a:t>Introduction</a:t>
            </a:r>
            <a:endParaRPr lang="en-US" dirty="0"/>
          </a:p>
        </p:txBody>
      </p:sp>
      <p:graphicFrame>
        <p:nvGraphicFramePr>
          <p:cNvPr id="9" name="Content Placeholder 2">
            <a:extLst>
              <a:ext uri="{FF2B5EF4-FFF2-40B4-BE49-F238E27FC236}">
                <a16:creationId xmlns:a16="http://schemas.microsoft.com/office/drawing/2014/main" id="{87D6141F-2AD8-421F-AA4B-8E66090A5911}"/>
              </a:ext>
            </a:extLst>
          </p:cNvPr>
          <p:cNvGraphicFramePr>
            <a:graphicFrameLocks noGrp="1"/>
          </p:cNvGraphicFramePr>
          <p:nvPr>
            <p:ph idx="1"/>
            <p:extLst>
              <p:ext uri="{D42A27DB-BD31-4B8C-83A1-F6EECF244321}">
                <p14:modId xmlns:p14="http://schemas.microsoft.com/office/powerpoint/2010/main" val="16459734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701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60ABE-B33C-294C-B689-D93FF5C58303}"/>
              </a:ext>
            </a:extLst>
          </p:cNvPr>
          <p:cNvSpPr>
            <a:spLocks noGrp="1"/>
          </p:cNvSpPr>
          <p:nvPr>
            <p:ph type="title"/>
          </p:nvPr>
        </p:nvSpPr>
        <p:spPr>
          <a:xfrm>
            <a:off x="838200" y="585216"/>
            <a:ext cx="10515600" cy="1357884"/>
          </a:xfrm>
        </p:spPr>
        <p:txBody>
          <a:bodyPr>
            <a:normAutofit fontScale="90000"/>
          </a:bodyPr>
          <a:lstStyle/>
          <a:p>
            <a:br>
              <a:rPr lang="en-US" dirty="0">
                <a:solidFill>
                  <a:schemeClr val="bg1"/>
                </a:solidFill>
              </a:rPr>
            </a:br>
            <a:r>
              <a:rPr lang="en-US" dirty="0">
                <a:solidFill>
                  <a:schemeClr val="bg1"/>
                </a:solidFill>
              </a:rPr>
              <a:t>Security</a:t>
            </a:r>
            <a:br>
              <a:rPr lang="en-US" dirty="0">
                <a:solidFill>
                  <a:schemeClr val="bg1"/>
                </a:solidFill>
              </a:rPr>
            </a:br>
            <a:endParaRPr lang="en-US" dirty="0">
              <a:solidFill>
                <a:schemeClr val="bg1"/>
              </a:solidFill>
            </a:endParaRPr>
          </a:p>
        </p:txBody>
      </p:sp>
      <p:pic>
        <p:nvPicPr>
          <p:cNvPr id="9" name="Picture 8" descr="A picture containing text, screenshot, monitor&#10;&#10;Description automatically generated">
            <a:extLst>
              <a:ext uri="{FF2B5EF4-FFF2-40B4-BE49-F238E27FC236}">
                <a16:creationId xmlns:a16="http://schemas.microsoft.com/office/drawing/2014/main" id="{4B3F8467-D2DD-194E-AD75-04482DADA2AF}"/>
              </a:ext>
            </a:extLst>
          </p:cNvPr>
          <p:cNvPicPr>
            <a:picLocks noChangeAspect="1"/>
          </p:cNvPicPr>
          <p:nvPr/>
        </p:nvPicPr>
        <p:blipFill rotWithShape="1">
          <a:blip r:embed="rId2"/>
          <a:srcRect l="119" t="17116" r="587" b="9500"/>
          <a:stretch/>
        </p:blipFill>
        <p:spPr>
          <a:xfrm>
            <a:off x="1913020" y="2666073"/>
            <a:ext cx="8361947" cy="4086178"/>
          </a:xfrm>
          <a:prstGeom prst="rect">
            <a:avLst/>
          </a:prstGeom>
        </p:spPr>
      </p:pic>
      <p:sp>
        <p:nvSpPr>
          <p:cNvPr id="6" name="Content Placeholder 5">
            <a:extLst>
              <a:ext uri="{FF2B5EF4-FFF2-40B4-BE49-F238E27FC236}">
                <a16:creationId xmlns:a16="http://schemas.microsoft.com/office/drawing/2014/main" id="{D8859EFB-E49C-6E46-BE18-4C3F42B18AC6}"/>
              </a:ext>
            </a:extLst>
          </p:cNvPr>
          <p:cNvSpPr>
            <a:spLocks noGrp="1"/>
          </p:cNvSpPr>
          <p:nvPr>
            <p:ph idx="1"/>
          </p:nvPr>
        </p:nvSpPr>
        <p:spPr>
          <a:xfrm>
            <a:off x="3444037" y="2386584"/>
            <a:ext cx="5519489" cy="532175"/>
          </a:xfrm>
        </p:spPr>
        <p:txBody>
          <a:bodyPr anchor="ctr">
            <a:noAutofit/>
          </a:bodyPr>
          <a:lstStyle/>
          <a:p>
            <a:pPr marL="0" indent="0">
              <a:buNone/>
            </a:pPr>
            <a:r>
              <a:rPr lang="en-US" sz="2200" b="1" dirty="0"/>
              <a:t>Provision for a user to securely  register</a:t>
            </a:r>
            <a:r>
              <a:rPr lang="en-US" sz="2200" dirty="0"/>
              <a:t>.</a:t>
            </a:r>
          </a:p>
          <a:p>
            <a:pPr marL="0" indent="0">
              <a:buNone/>
            </a:pPr>
            <a:endParaRPr lang="en-US" sz="2200" dirty="0"/>
          </a:p>
        </p:txBody>
      </p:sp>
    </p:spTree>
    <p:extLst>
      <p:ext uri="{BB962C8B-B14F-4D97-AF65-F5344CB8AC3E}">
        <p14:creationId xmlns:p14="http://schemas.microsoft.com/office/powerpoint/2010/main" val="189766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60ABE-B33C-294C-B689-D93FF5C58303}"/>
              </a:ext>
            </a:extLst>
          </p:cNvPr>
          <p:cNvSpPr>
            <a:spLocks noGrp="1"/>
          </p:cNvSpPr>
          <p:nvPr>
            <p:ph type="title"/>
          </p:nvPr>
        </p:nvSpPr>
        <p:spPr>
          <a:xfrm>
            <a:off x="838200" y="585216"/>
            <a:ext cx="10515600" cy="1325563"/>
          </a:xfrm>
        </p:spPr>
        <p:txBody>
          <a:bodyPr>
            <a:normAutofit fontScale="90000"/>
          </a:bodyPr>
          <a:lstStyle/>
          <a:p>
            <a:br>
              <a:rPr lang="en-US" dirty="0">
                <a:solidFill>
                  <a:schemeClr val="bg1"/>
                </a:solidFill>
              </a:rPr>
            </a:br>
            <a:r>
              <a:rPr lang="en-US" dirty="0">
                <a:solidFill>
                  <a:schemeClr val="bg1"/>
                </a:solidFill>
              </a:rPr>
              <a:t>Security</a:t>
            </a:r>
            <a:br>
              <a:rPr lang="en-US" dirty="0">
                <a:solidFill>
                  <a:schemeClr val="bg1"/>
                </a:solidFill>
              </a:rPr>
            </a:br>
            <a:endParaRPr lang="en-US" dirty="0">
              <a:solidFill>
                <a:schemeClr val="bg1"/>
              </a:solidFill>
            </a:endParaRPr>
          </a:p>
        </p:txBody>
      </p:sp>
      <p:pic>
        <p:nvPicPr>
          <p:cNvPr id="8" name="Picture 7" descr="A picture containing text, screenshot, monitor&#10;&#10;Description automatically generated">
            <a:extLst>
              <a:ext uri="{FF2B5EF4-FFF2-40B4-BE49-F238E27FC236}">
                <a16:creationId xmlns:a16="http://schemas.microsoft.com/office/drawing/2014/main" id="{916688DB-0544-3442-8C05-69C1B3C62032}"/>
              </a:ext>
            </a:extLst>
          </p:cNvPr>
          <p:cNvPicPr>
            <a:picLocks noChangeAspect="1"/>
          </p:cNvPicPr>
          <p:nvPr/>
        </p:nvPicPr>
        <p:blipFill rotWithShape="1">
          <a:blip r:embed="rId2"/>
          <a:srcRect l="-1" t="17400" r="4" b="9656"/>
          <a:stretch/>
        </p:blipFill>
        <p:spPr>
          <a:xfrm>
            <a:off x="1957388" y="2602844"/>
            <a:ext cx="8315325" cy="4212636"/>
          </a:xfrm>
          <a:prstGeom prst="rect">
            <a:avLst/>
          </a:prstGeom>
        </p:spPr>
      </p:pic>
      <p:sp>
        <p:nvSpPr>
          <p:cNvPr id="6" name="Content Placeholder 5">
            <a:extLst>
              <a:ext uri="{FF2B5EF4-FFF2-40B4-BE49-F238E27FC236}">
                <a16:creationId xmlns:a16="http://schemas.microsoft.com/office/drawing/2014/main" id="{D8859EFB-E49C-6E46-BE18-4C3F42B18AC6}"/>
              </a:ext>
            </a:extLst>
          </p:cNvPr>
          <p:cNvSpPr>
            <a:spLocks noGrp="1"/>
          </p:cNvSpPr>
          <p:nvPr>
            <p:ph idx="1"/>
          </p:nvPr>
        </p:nvSpPr>
        <p:spPr>
          <a:xfrm>
            <a:off x="4038000" y="2003858"/>
            <a:ext cx="4748813" cy="1197972"/>
          </a:xfrm>
        </p:spPr>
        <p:txBody>
          <a:bodyPr anchor="ctr">
            <a:normAutofit/>
          </a:bodyPr>
          <a:lstStyle/>
          <a:p>
            <a:pPr marL="0" indent="0">
              <a:buNone/>
            </a:pPr>
            <a:r>
              <a:rPr lang="en-US" sz="2200" b="1" dirty="0"/>
              <a:t>Provision for a user to securely login.</a:t>
            </a:r>
          </a:p>
          <a:p>
            <a:pPr marL="0" indent="0">
              <a:buNone/>
            </a:pPr>
            <a:endParaRPr lang="en-US" sz="2200" dirty="0"/>
          </a:p>
        </p:txBody>
      </p:sp>
    </p:spTree>
    <p:extLst>
      <p:ext uri="{BB962C8B-B14F-4D97-AF65-F5344CB8AC3E}">
        <p14:creationId xmlns:p14="http://schemas.microsoft.com/office/powerpoint/2010/main" val="158003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82FE4-668D-734C-A8AE-3233AD3F2D35}"/>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Security</a:t>
            </a:r>
          </a:p>
        </p:txBody>
      </p:sp>
      <p:sp>
        <p:nvSpPr>
          <p:cNvPr id="3" name="Content Placeholder 2">
            <a:extLst>
              <a:ext uri="{FF2B5EF4-FFF2-40B4-BE49-F238E27FC236}">
                <a16:creationId xmlns:a16="http://schemas.microsoft.com/office/drawing/2014/main" id="{453A09BB-9B12-6B4E-B684-B0F02D3CAAC3}"/>
              </a:ext>
            </a:extLst>
          </p:cNvPr>
          <p:cNvSpPr>
            <a:spLocks noGrp="1"/>
          </p:cNvSpPr>
          <p:nvPr>
            <p:ph idx="1"/>
          </p:nvPr>
        </p:nvSpPr>
        <p:spPr>
          <a:xfrm>
            <a:off x="545592" y="2516777"/>
            <a:ext cx="10808208" cy="912223"/>
          </a:xfrm>
        </p:spPr>
        <p:txBody>
          <a:bodyPr anchor="ctr">
            <a:normAutofit/>
          </a:bodyPr>
          <a:lstStyle/>
          <a:p>
            <a:pPr marL="0" indent="0">
              <a:buNone/>
            </a:pPr>
            <a:r>
              <a:rPr lang="en-US" sz="2200" b="1" dirty="0"/>
              <a:t>The user-details are stored in the backend with MYSQL database in a secured way using encryption .</a:t>
            </a:r>
          </a:p>
          <a:p>
            <a:endParaRPr lang="en-US" sz="2200" dirty="0"/>
          </a:p>
        </p:txBody>
      </p:sp>
      <p:pic>
        <p:nvPicPr>
          <p:cNvPr id="13" name="Picture 12">
            <a:extLst>
              <a:ext uri="{FF2B5EF4-FFF2-40B4-BE49-F238E27FC236}">
                <a16:creationId xmlns:a16="http://schemas.microsoft.com/office/drawing/2014/main" id="{D2DA002C-8919-024F-AE23-10627183DD11}"/>
              </a:ext>
            </a:extLst>
          </p:cNvPr>
          <p:cNvPicPr>
            <a:picLocks noChangeAspect="1"/>
          </p:cNvPicPr>
          <p:nvPr/>
        </p:nvPicPr>
        <p:blipFill rotWithShape="1">
          <a:blip r:embed="rId2"/>
          <a:srcRect l="18879" t="57481" r="21119" b="18195"/>
          <a:stretch/>
        </p:blipFill>
        <p:spPr>
          <a:xfrm>
            <a:off x="545592" y="3251505"/>
            <a:ext cx="11100816" cy="2915313"/>
          </a:xfrm>
          <a:prstGeom prst="rect">
            <a:avLst/>
          </a:prstGeom>
        </p:spPr>
      </p:pic>
    </p:spTree>
    <p:extLst>
      <p:ext uri="{BB962C8B-B14F-4D97-AF65-F5344CB8AC3E}">
        <p14:creationId xmlns:p14="http://schemas.microsoft.com/office/powerpoint/2010/main" val="235470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82FE4-668D-734C-A8AE-3233AD3F2D35}"/>
              </a:ext>
            </a:extLst>
          </p:cNvPr>
          <p:cNvSpPr>
            <a:spLocks noGrp="1"/>
          </p:cNvSpPr>
          <p:nvPr>
            <p:ph type="title"/>
          </p:nvPr>
        </p:nvSpPr>
        <p:spPr>
          <a:xfrm>
            <a:off x="838200" y="585216"/>
            <a:ext cx="10515600" cy="1325563"/>
          </a:xfrm>
        </p:spPr>
        <p:txBody>
          <a:bodyPr>
            <a:normAutofit/>
          </a:bodyPr>
          <a:lstStyle/>
          <a:p>
            <a:r>
              <a:rPr lang="en-US">
                <a:solidFill>
                  <a:schemeClr val="bg1"/>
                </a:solidFill>
              </a:rPr>
              <a:t>Security</a:t>
            </a:r>
          </a:p>
        </p:txBody>
      </p:sp>
      <p:pic>
        <p:nvPicPr>
          <p:cNvPr id="5" name="Picture 4" descr="A picture containing text, screenshot, monitor, screen&#10;&#10;Description automatically generated">
            <a:extLst>
              <a:ext uri="{FF2B5EF4-FFF2-40B4-BE49-F238E27FC236}">
                <a16:creationId xmlns:a16="http://schemas.microsoft.com/office/drawing/2014/main" id="{ED339EDE-6453-3341-8E2D-2BFCC47CB62A}"/>
              </a:ext>
            </a:extLst>
          </p:cNvPr>
          <p:cNvPicPr>
            <a:picLocks noChangeAspect="1"/>
          </p:cNvPicPr>
          <p:nvPr/>
        </p:nvPicPr>
        <p:blipFill rotWithShape="1">
          <a:blip r:embed="rId2"/>
          <a:srcRect l="-440" t="16725" r="-227" b="9110"/>
          <a:stretch/>
        </p:blipFill>
        <p:spPr>
          <a:xfrm>
            <a:off x="1676401" y="3071812"/>
            <a:ext cx="9039224" cy="3438717"/>
          </a:xfrm>
          <a:prstGeom prst="rect">
            <a:avLst/>
          </a:prstGeom>
        </p:spPr>
      </p:pic>
      <p:sp>
        <p:nvSpPr>
          <p:cNvPr id="3" name="Content Placeholder 2">
            <a:extLst>
              <a:ext uri="{FF2B5EF4-FFF2-40B4-BE49-F238E27FC236}">
                <a16:creationId xmlns:a16="http://schemas.microsoft.com/office/drawing/2014/main" id="{453A09BB-9B12-6B4E-B684-B0F02D3CAAC3}"/>
              </a:ext>
            </a:extLst>
          </p:cNvPr>
          <p:cNvSpPr>
            <a:spLocks noGrp="1"/>
          </p:cNvSpPr>
          <p:nvPr>
            <p:ph idx="1"/>
          </p:nvPr>
        </p:nvSpPr>
        <p:spPr>
          <a:xfrm>
            <a:off x="1676401" y="2173877"/>
            <a:ext cx="9196387" cy="1255123"/>
          </a:xfrm>
        </p:spPr>
        <p:txBody>
          <a:bodyPr anchor="ctr">
            <a:normAutofit/>
          </a:bodyPr>
          <a:lstStyle/>
          <a:p>
            <a:pPr marL="0" indent="0">
              <a:buNone/>
            </a:pPr>
            <a:r>
              <a:rPr lang="en-US" sz="2200" dirty="0"/>
              <a:t>Implementation of website authentication that ensures that a user is unable to access the services without logging in to the application.</a:t>
            </a:r>
          </a:p>
          <a:p>
            <a:pPr marL="0" indent="0">
              <a:buNone/>
            </a:pPr>
            <a:endParaRPr lang="en-US" sz="2200" dirty="0"/>
          </a:p>
        </p:txBody>
      </p:sp>
    </p:spTree>
    <p:extLst>
      <p:ext uri="{BB962C8B-B14F-4D97-AF65-F5344CB8AC3E}">
        <p14:creationId xmlns:p14="http://schemas.microsoft.com/office/powerpoint/2010/main" val="292512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5CC95-2CCC-584C-AB1E-6A967C71628A}"/>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Project Structure</a:t>
            </a:r>
          </a:p>
        </p:txBody>
      </p:sp>
      <p:sp>
        <p:nvSpPr>
          <p:cNvPr id="3" name="Content Placeholder 2">
            <a:extLst>
              <a:ext uri="{FF2B5EF4-FFF2-40B4-BE49-F238E27FC236}">
                <a16:creationId xmlns:a16="http://schemas.microsoft.com/office/drawing/2014/main" id="{FEBC396C-5F40-8A40-A56A-597D3CF7C68C}"/>
              </a:ext>
            </a:extLst>
          </p:cNvPr>
          <p:cNvSpPr>
            <a:spLocks noGrp="1"/>
          </p:cNvSpPr>
          <p:nvPr>
            <p:ph idx="1"/>
          </p:nvPr>
        </p:nvSpPr>
        <p:spPr>
          <a:xfrm>
            <a:off x="838199" y="2516777"/>
            <a:ext cx="6405563" cy="3993752"/>
          </a:xfrm>
        </p:spPr>
        <p:txBody>
          <a:bodyPr>
            <a:normAutofit/>
          </a:bodyPr>
          <a:lstStyle/>
          <a:p>
            <a:pPr marL="0" indent="0">
              <a:buNone/>
            </a:pPr>
            <a:r>
              <a:rPr lang="en-US" sz="2200" b="1" u="sng" dirty="0"/>
              <a:t>Backend:</a:t>
            </a:r>
            <a:r>
              <a:rPr lang="en-US" sz="2200" b="1" dirty="0"/>
              <a:t> </a:t>
            </a:r>
          </a:p>
          <a:p>
            <a:pPr marL="0" indent="0">
              <a:buNone/>
            </a:pPr>
            <a:r>
              <a:rPr lang="en-US" sz="2200" dirty="0"/>
              <a:t>Controllers, Models, Services, Exceptions, and Repositories.</a:t>
            </a:r>
          </a:p>
          <a:p>
            <a:pPr marL="0" indent="0">
              <a:buNone/>
            </a:pPr>
            <a:endParaRPr lang="en-US" sz="2200" dirty="0"/>
          </a:p>
        </p:txBody>
      </p:sp>
      <p:pic>
        <p:nvPicPr>
          <p:cNvPr id="5" name="Picture 4">
            <a:extLst>
              <a:ext uri="{FF2B5EF4-FFF2-40B4-BE49-F238E27FC236}">
                <a16:creationId xmlns:a16="http://schemas.microsoft.com/office/drawing/2014/main" id="{3EFDC5F4-4966-F045-9674-188E23945BAB}"/>
              </a:ext>
            </a:extLst>
          </p:cNvPr>
          <p:cNvPicPr>
            <a:picLocks noChangeAspect="1"/>
          </p:cNvPicPr>
          <p:nvPr/>
        </p:nvPicPr>
        <p:blipFill rotWithShape="1">
          <a:blip r:embed="rId2"/>
          <a:srcRect t="17115" r="67218" b="9890"/>
          <a:stretch/>
        </p:blipFill>
        <p:spPr>
          <a:xfrm>
            <a:off x="7453884" y="2386584"/>
            <a:ext cx="3333179" cy="4299966"/>
          </a:xfrm>
          <a:prstGeom prst="rect">
            <a:avLst/>
          </a:prstGeom>
        </p:spPr>
      </p:pic>
    </p:spTree>
    <p:extLst>
      <p:ext uri="{BB962C8B-B14F-4D97-AF65-F5344CB8AC3E}">
        <p14:creationId xmlns:p14="http://schemas.microsoft.com/office/powerpoint/2010/main" val="135493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2711F-3FD1-9F4A-A1C1-6763E6265888}"/>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Project Structure</a:t>
            </a:r>
          </a:p>
        </p:txBody>
      </p:sp>
      <p:sp>
        <p:nvSpPr>
          <p:cNvPr id="3" name="Content Placeholder 2">
            <a:extLst>
              <a:ext uri="{FF2B5EF4-FFF2-40B4-BE49-F238E27FC236}">
                <a16:creationId xmlns:a16="http://schemas.microsoft.com/office/drawing/2014/main" id="{3C2FC001-FB43-6A42-8649-630737FAA529}"/>
              </a:ext>
            </a:extLst>
          </p:cNvPr>
          <p:cNvSpPr>
            <a:spLocks noGrp="1"/>
          </p:cNvSpPr>
          <p:nvPr>
            <p:ph idx="1"/>
          </p:nvPr>
        </p:nvSpPr>
        <p:spPr>
          <a:xfrm>
            <a:off x="838200" y="2516777"/>
            <a:ext cx="6834188" cy="3660185"/>
          </a:xfrm>
        </p:spPr>
        <p:txBody>
          <a:bodyPr>
            <a:normAutofit/>
          </a:bodyPr>
          <a:lstStyle/>
          <a:p>
            <a:pPr marL="0" indent="0">
              <a:buNone/>
            </a:pPr>
            <a:r>
              <a:rPr lang="en-US" sz="2200" b="1" u="sng" dirty="0"/>
              <a:t>Frontend:</a:t>
            </a:r>
            <a:r>
              <a:rPr lang="en-US" sz="2200" dirty="0"/>
              <a:t> </a:t>
            </a:r>
          </a:p>
          <a:p>
            <a:r>
              <a:rPr lang="en-US" sz="2200" dirty="0"/>
              <a:t>In components we have auth, layouts, modules </a:t>
            </a:r>
          </a:p>
          <a:p>
            <a:r>
              <a:rPr lang="en-US" sz="2200" dirty="0"/>
              <a:t>In redux we have actions, reducers, store</a:t>
            </a:r>
          </a:p>
          <a:p>
            <a:endParaRPr lang="en-US" sz="2200" dirty="0"/>
          </a:p>
        </p:txBody>
      </p:sp>
      <p:pic>
        <p:nvPicPr>
          <p:cNvPr id="9" name="Picture 8">
            <a:extLst>
              <a:ext uri="{FF2B5EF4-FFF2-40B4-BE49-F238E27FC236}">
                <a16:creationId xmlns:a16="http://schemas.microsoft.com/office/drawing/2014/main" id="{993F045D-A235-3A4D-BBD1-B13F191E3B39}"/>
              </a:ext>
            </a:extLst>
          </p:cNvPr>
          <p:cNvPicPr>
            <a:picLocks noChangeAspect="1"/>
          </p:cNvPicPr>
          <p:nvPr/>
        </p:nvPicPr>
        <p:blipFill rotWithShape="1">
          <a:blip r:embed="rId2"/>
          <a:srcRect t="24003" r="74537" b="10514"/>
          <a:stretch/>
        </p:blipFill>
        <p:spPr>
          <a:xfrm>
            <a:off x="8081674" y="2264265"/>
            <a:ext cx="2408880" cy="4593735"/>
          </a:xfrm>
          <a:prstGeom prst="rect">
            <a:avLst/>
          </a:prstGeom>
        </p:spPr>
      </p:pic>
    </p:spTree>
    <p:extLst>
      <p:ext uri="{BB962C8B-B14F-4D97-AF65-F5344CB8AC3E}">
        <p14:creationId xmlns:p14="http://schemas.microsoft.com/office/powerpoint/2010/main" val="1617501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673</Words>
  <Application>Microsoft Macintosh PowerPoint</Application>
  <PresentationFormat>Widescreen</PresentationFormat>
  <Paragraphs>98</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Group 7</vt:lpstr>
      <vt:lpstr>Outline</vt:lpstr>
      <vt:lpstr>Introduction</vt:lpstr>
      <vt:lpstr> Security </vt:lpstr>
      <vt:lpstr> Security </vt:lpstr>
      <vt:lpstr>Security</vt:lpstr>
      <vt:lpstr>Security</vt:lpstr>
      <vt:lpstr>Project Structure</vt:lpstr>
      <vt:lpstr>Project Structure</vt:lpstr>
      <vt:lpstr>Microservices</vt:lpstr>
      <vt:lpstr>Services</vt:lpstr>
      <vt:lpstr>Services</vt:lpstr>
      <vt:lpstr>Services</vt:lpstr>
      <vt:lpstr>Services</vt:lpstr>
      <vt:lpstr>Services</vt:lpstr>
      <vt:lpstr>Snap shots of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dc:title>
  <dc:creator>Kunj Desai</dc:creator>
  <cp:lastModifiedBy>Kunj Desai</cp:lastModifiedBy>
  <cp:revision>13</cp:revision>
  <dcterms:created xsi:type="dcterms:W3CDTF">2020-12-18T00:15:35Z</dcterms:created>
  <dcterms:modified xsi:type="dcterms:W3CDTF">2020-12-18T00:25:41Z</dcterms:modified>
</cp:coreProperties>
</file>